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5"/>
    <p:sldMasterId id="2147483898" r:id="rId6"/>
    <p:sldMasterId id="2147483907" r:id="rId7"/>
    <p:sldMasterId id="2147483916" r:id="rId8"/>
  </p:sldMasterIdLst>
  <p:notesMasterIdLst>
    <p:notesMasterId r:id="rId16"/>
  </p:notesMasterIdLst>
  <p:sldIdLst>
    <p:sldId id="496" r:id="rId9"/>
    <p:sldId id="504" r:id="rId10"/>
    <p:sldId id="497" r:id="rId11"/>
    <p:sldId id="505" r:id="rId12"/>
    <p:sldId id="503" r:id="rId13"/>
    <p:sldId id="502" r:id="rId14"/>
    <p:sldId id="506"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259">
          <p15:clr>
            <a:srgbClr val="A4A3A4"/>
          </p15:clr>
        </p15:guide>
        <p15:guide id="3" orient="horz" pos="735">
          <p15:clr>
            <a:srgbClr val="A4A3A4"/>
          </p15:clr>
        </p15:guide>
        <p15:guide id="4" orient="horz" pos="463">
          <p15:clr>
            <a:srgbClr val="A4A3A4"/>
          </p15:clr>
        </p15:guide>
        <p15:guide id="5" orient="horz" pos="2913">
          <p15:clr>
            <a:srgbClr val="A4A3A4"/>
          </p15:clr>
        </p15:guide>
        <p15:guide id="6" orient="horz" pos="3094">
          <p15:clr>
            <a:srgbClr val="A4A3A4"/>
          </p15:clr>
        </p15:guide>
        <p15:guide id="7" orient="horz" pos="2595">
          <p15:clr>
            <a:srgbClr val="A4A3A4"/>
          </p15:clr>
        </p15:guide>
        <p15:guide id="8" orient="horz" pos="158">
          <p15:clr>
            <a:srgbClr val="A4A3A4"/>
          </p15:clr>
        </p15:guide>
        <p15:guide id="9" orient="horz" pos="2459">
          <p15:clr>
            <a:srgbClr val="A4A3A4"/>
          </p15:clr>
        </p15:guide>
        <p15:guide id="10" orient="horz" pos="2777">
          <p15:clr>
            <a:srgbClr val="A4A3A4"/>
          </p15:clr>
        </p15:guide>
        <p15:guide id="11" orient="horz" pos="1030">
          <p15:clr>
            <a:srgbClr val="A4A3A4"/>
          </p15:clr>
        </p15:guide>
        <p15:guide id="12" pos="2880">
          <p15:clr>
            <a:srgbClr val="A4A3A4"/>
          </p15:clr>
        </p15:guide>
        <p15:guide id="13" pos="317">
          <p15:clr>
            <a:srgbClr val="A4A3A4"/>
          </p15:clr>
        </p15:guide>
        <p15:guide id="14" pos="5103">
          <p15:clr>
            <a:srgbClr val="A4A3A4"/>
          </p15:clr>
        </p15:guide>
        <p15:guide id="15" pos="5715">
          <p15:clr>
            <a:srgbClr val="A4A3A4"/>
          </p15:clr>
        </p15:guide>
        <p15:guide id="16" pos="657">
          <p15:clr>
            <a:srgbClr val="A4A3A4"/>
          </p15:clr>
        </p15:guide>
        <p15:guide id="17" pos="748">
          <p15:clr>
            <a:srgbClr val="A4A3A4"/>
          </p15:clr>
        </p15:guide>
        <p15:guide id="18" pos="907">
          <p15:clr>
            <a:srgbClr val="A4A3A4"/>
          </p15:clr>
        </p15:guide>
        <p15:guide id="19" pos="4830">
          <p15:clr>
            <a:srgbClr val="A4A3A4"/>
          </p15:clr>
        </p15:guide>
        <p15:guide id="20" pos="5443">
          <p15:clr>
            <a:srgbClr val="A4A3A4"/>
          </p15:clr>
        </p15:guide>
        <p15:guide id="21" pos="158">
          <p15:clr>
            <a:srgbClr val="A4A3A4"/>
          </p15:clr>
        </p15:guide>
        <p15:guide id="22" pos="5602">
          <p15:clr>
            <a:srgbClr val="A4A3A4"/>
          </p15:clr>
        </p15:guide>
        <p15:guide id="23" pos="3674">
          <p15:clr>
            <a:srgbClr val="A4A3A4"/>
          </p15:clr>
        </p15:guide>
        <p15:guide id="24" pos="2086">
          <p15:clr>
            <a:srgbClr val="A4A3A4"/>
          </p15:clr>
        </p15:guide>
        <p15:guide id="25" pos="3175">
          <p15:clr>
            <a:srgbClr val="A4A3A4"/>
          </p15:clr>
        </p15:guide>
        <p15:guide id="26" pos="26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368"/>
    <a:srgbClr val="B5C6DB"/>
    <a:srgbClr val="F4C072"/>
    <a:srgbClr val="CBCFDC"/>
    <a:srgbClr val="ACCCA7"/>
    <a:srgbClr val="00CC66"/>
    <a:srgbClr val="33DB97"/>
    <a:srgbClr val="0AD080"/>
    <a:srgbClr val="506B91"/>
    <a:srgbClr val="058A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0" autoAdjust="0"/>
    <p:restoredTop sz="94660"/>
  </p:normalViewPr>
  <p:slideViewPr>
    <p:cSldViewPr showGuides="1">
      <p:cViewPr>
        <p:scale>
          <a:sx n="110" d="100"/>
          <a:sy n="110" d="100"/>
        </p:scale>
        <p:origin x="78" y="-180"/>
      </p:cViewPr>
      <p:guideLst>
        <p:guide orient="horz" pos="1620"/>
        <p:guide orient="horz" pos="259"/>
        <p:guide orient="horz" pos="735"/>
        <p:guide orient="horz" pos="463"/>
        <p:guide orient="horz" pos="2913"/>
        <p:guide orient="horz" pos="3094"/>
        <p:guide orient="horz" pos="2595"/>
        <p:guide orient="horz" pos="158"/>
        <p:guide orient="horz" pos="2459"/>
        <p:guide orient="horz" pos="2777"/>
        <p:guide orient="horz" pos="1030"/>
        <p:guide pos="2880"/>
        <p:guide pos="317"/>
        <p:guide pos="5103"/>
        <p:guide pos="5715"/>
        <p:guide pos="657"/>
        <p:guide pos="748"/>
        <p:guide pos="907"/>
        <p:guide pos="4830"/>
        <p:guide pos="5443"/>
        <p:guide pos="158"/>
        <p:guide pos="5602"/>
        <p:guide pos="3674"/>
        <p:guide pos="2086"/>
        <p:guide pos="3175"/>
        <p:guide pos="263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18/10/2020</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7" name="Titre 6"/>
          <p:cNvSpPr>
            <a:spLocks noGrp="1"/>
          </p:cNvSpPr>
          <p:nvPr>
            <p:ph type="title" hasCustomPrompt="1"/>
          </p:nvPr>
        </p:nvSpPr>
        <p:spPr bwMode="gray">
          <a:xfrm>
            <a:off x="503238" y="735013"/>
            <a:ext cx="8137525" cy="1836737"/>
          </a:xfrm>
        </p:spPr>
        <p:txBody>
          <a:bodyPr anchor="b" anchorCtr="0"/>
          <a:lstStyle>
            <a:lvl1pPr algn="ctr">
              <a:defRPr sz="2600" cap="all" baseline="0">
                <a:solidFill>
                  <a:schemeClr val="accent2"/>
                </a:solidFill>
              </a:defRPr>
            </a:lvl1pPr>
          </a:lstStyle>
          <a:p>
            <a:r>
              <a:rPr lang="fr-FR" dirty="0" smtClean="0"/>
              <a:t>Titre de la présentation</a:t>
            </a:r>
            <a:endParaRPr lang="fr-FR" dirty="0"/>
          </a:p>
        </p:txBody>
      </p:sp>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5" name="Connecteur droit 14"/>
          <p:cNvCxnSpPr/>
          <p:nvPr userDrawn="1"/>
        </p:nvCxnSpPr>
        <p:spPr bwMode="gray">
          <a:xfrm>
            <a:off x="4464000" y="2662828"/>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503238" y="2750399"/>
            <a:ext cx="8136000" cy="1152000"/>
          </a:xfrm>
          <a:prstGeom prst="rect">
            <a:avLst/>
          </a:prstGeom>
        </p:spPr>
        <p:txBody>
          <a:bodyPr vert="horz" lIns="0" tIns="0" rIns="0" bIns="0" rtlCol="0" anchor="t" anchorCtr="0">
            <a:noAutofit/>
          </a:bodyPr>
          <a:lstStyle>
            <a:lvl1pPr algn="ctr">
              <a:defRPr sz="1650">
                <a:solidFill>
                  <a:schemeClr val="accent2"/>
                </a:solidFill>
              </a:defRPr>
            </a:lvl1pPr>
          </a:lstStyle>
          <a:p>
            <a:r>
              <a:rPr lang="fr-FR" smtClean="0"/>
              <a:t>Jour/mois/année</a:t>
            </a:r>
            <a:endParaRPr lang="fr-FR" dirty="0"/>
          </a:p>
        </p:txBody>
      </p:sp>
      <p:sp>
        <p:nvSpPr>
          <p:cNvPr id="13"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4"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0" name="Rectangle 9"/>
          <p:cNvSpPr/>
          <p:nvPr userDrawn="1"/>
        </p:nvSpPr>
        <p:spPr bwMode="gray">
          <a:xfrm rot="16200000" flipH="1">
            <a:off x="-1679399"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bwMode="gray">
          <a:xfrm>
            <a:off x="252000" y="252000"/>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bwMode="gray">
          <a:xfrm rot="5400000">
            <a:off x="6899400"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bwMode="gray">
          <a:xfrm rot="10800000">
            <a:off x="252000" y="4114799"/>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o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493088" y="1717923"/>
            <a:ext cx="2157824" cy="1707654"/>
          </a:xfrm>
          <a:prstGeom prst="rect">
            <a:avLst/>
          </a:prstGeom>
        </p:spPr>
      </p:pic>
    </p:spTree>
    <p:extLst>
      <p:ext uri="{BB962C8B-B14F-4D97-AF65-F5344CB8AC3E}">
        <p14:creationId xmlns:p14="http://schemas.microsoft.com/office/powerpoint/2010/main" val="417698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7" name="Titre 6"/>
          <p:cNvSpPr>
            <a:spLocks noGrp="1"/>
          </p:cNvSpPr>
          <p:nvPr>
            <p:ph type="title" hasCustomPrompt="1"/>
          </p:nvPr>
        </p:nvSpPr>
        <p:spPr bwMode="gray">
          <a:xfrm>
            <a:off x="503238" y="735013"/>
            <a:ext cx="8137525" cy="1836737"/>
          </a:xfrm>
        </p:spPr>
        <p:txBody>
          <a:bodyPr anchor="b" anchorCtr="0"/>
          <a:lstStyle>
            <a:lvl1pPr algn="ctr">
              <a:defRPr sz="2600" cap="all" baseline="0">
                <a:solidFill>
                  <a:schemeClr val="accent2"/>
                </a:solidFill>
              </a:defRPr>
            </a:lvl1pPr>
          </a:lstStyle>
          <a:p>
            <a:r>
              <a:rPr lang="fr-FR" dirty="0" smtClean="0"/>
              <a:t>Titre de la présentation</a:t>
            </a:r>
            <a:endParaRPr lang="fr-FR" dirty="0"/>
          </a:p>
        </p:txBody>
      </p:sp>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5" name="Connecteur droit 14"/>
          <p:cNvCxnSpPr/>
          <p:nvPr userDrawn="1"/>
        </p:nvCxnSpPr>
        <p:spPr bwMode="gray">
          <a:xfrm>
            <a:off x="4464000" y="2662828"/>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503238" y="2750399"/>
            <a:ext cx="8136000" cy="1152000"/>
          </a:xfrm>
          <a:prstGeom prst="rect">
            <a:avLst/>
          </a:prstGeom>
        </p:spPr>
        <p:txBody>
          <a:bodyPr vert="horz" lIns="0" tIns="0" rIns="0" bIns="0" rtlCol="0" anchor="t" anchorCtr="0">
            <a:noAutofit/>
          </a:bodyPr>
          <a:lstStyle>
            <a:lvl1pPr algn="ctr">
              <a:defRPr sz="1650">
                <a:solidFill>
                  <a:schemeClr val="accent2"/>
                </a:solidFill>
              </a:defRPr>
            </a:lvl1pPr>
          </a:lstStyle>
          <a:p>
            <a:r>
              <a:rPr lang="fr-FR" smtClean="0"/>
              <a:t>Jour/mois/année</a:t>
            </a:r>
            <a:endParaRPr lang="fr-FR" dirty="0"/>
          </a:p>
        </p:txBody>
      </p:sp>
      <p:sp>
        <p:nvSpPr>
          <p:cNvPr id="13"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4"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0" name="Rectangle 9"/>
          <p:cNvSpPr/>
          <p:nvPr userDrawn="1"/>
        </p:nvSpPr>
        <p:spPr bwMode="gray">
          <a:xfrm rot="16200000" flipH="1">
            <a:off x="-1679399"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bwMode="gray">
          <a:xfrm>
            <a:off x="252000" y="252000"/>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bwMode="gray">
          <a:xfrm rot="5400000">
            <a:off x="6899400"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bwMode="gray">
          <a:xfrm rot="10800000">
            <a:off x="252000" y="4114799"/>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4013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uverture_image_gauche">
    <p:spTree>
      <p:nvGrpSpPr>
        <p:cNvPr id="1" name=""/>
        <p:cNvGrpSpPr/>
        <p:nvPr/>
      </p:nvGrpSpPr>
      <p:grpSpPr>
        <a:xfrm>
          <a:off x="0" y="0"/>
          <a:ext cx="0" cy="0"/>
          <a:chOff x="0" y="0"/>
          <a:chExt cx="0" cy="0"/>
        </a:xfrm>
      </p:grpSpPr>
      <p:sp>
        <p:nvSpPr>
          <p:cNvPr id="17" name="Espace réservé pour une image  16"/>
          <p:cNvSpPr>
            <a:spLocks noGrp="1"/>
          </p:cNvSpPr>
          <p:nvPr>
            <p:ph type="pic" sz="quarter" idx="14" hasCustomPrompt="1"/>
          </p:nvPr>
        </p:nvSpPr>
        <p:spPr bwMode="gray">
          <a:xfrm>
            <a:off x="0" y="735013"/>
            <a:ext cx="4392613" cy="3168650"/>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sp>
        <p:nvSpPr>
          <p:cNvPr id="15"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4572000" y="735012"/>
            <a:ext cx="4068763" cy="1872149"/>
          </a:xfrm>
        </p:spPr>
        <p:txBody>
          <a:bodyPr anchor="b" anchorCtr="0"/>
          <a:lstStyle>
            <a:lvl1pPr algn="l">
              <a:defRPr sz="1850" cap="all" baseline="0">
                <a:solidFill>
                  <a:schemeClr val="accent2"/>
                </a:solidFill>
              </a:defRPr>
            </a:lvl1pPr>
          </a:lstStyle>
          <a:p>
            <a:r>
              <a:rPr lang="fr-FR" dirty="0" smtClean="0"/>
              <a:t>Titre de la présentation</a:t>
            </a:r>
            <a:endParaRPr lang="fr-FR" dirty="0"/>
          </a:p>
        </p:txBody>
      </p:sp>
      <p:cxnSp>
        <p:nvCxnSpPr>
          <p:cNvPr id="13" name="Connecteur droit 12"/>
          <p:cNvCxnSpPr/>
          <p:nvPr userDrawn="1"/>
        </p:nvCxnSpPr>
        <p:spPr bwMode="gray">
          <a:xfrm>
            <a:off x="4572000" y="2751770"/>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4572000" y="2966400"/>
            <a:ext cx="4067238" cy="936000"/>
          </a:xfrm>
          <a:prstGeom prst="rect">
            <a:avLst/>
          </a:prstGeom>
        </p:spPr>
        <p:txBody>
          <a:bodyPr vert="horz" lIns="0" tIns="0" rIns="0" bIns="0" rtlCol="0" anchor="t" anchorCtr="0">
            <a:noAutofit/>
          </a:bodyPr>
          <a:lstStyle>
            <a:lvl1pPr algn="l">
              <a:defRPr sz="1100">
                <a:solidFill>
                  <a:schemeClr val="accent2"/>
                </a:solidFill>
              </a:defRPr>
            </a:lvl1pPr>
          </a:lstStyle>
          <a:p>
            <a:r>
              <a:rPr lang="fr-FR" smtClean="0"/>
              <a:t>Jour/mois/année</a:t>
            </a:r>
            <a:endParaRPr lang="fr-FR" dirty="0"/>
          </a:p>
        </p:txBody>
      </p:sp>
      <p:sp>
        <p:nvSpPr>
          <p:cNvPr id="14"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6"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Rectangle 21"/>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7217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uverture_image_cen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4" name="Connecteur droit 13"/>
          <p:cNvCxnSpPr/>
          <p:nvPr userDrawn="1"/>
        </p:nvCxnSpPr>
        <p:spPr bwMode="gray">
          <a:xfrm>
            <a:off x="4464000" y="3912365"/>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3"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7" name="Espace réservé pour une image  16"/>
          <p:cNvSpPr>
            <a:spLocks noGrp="1"/>
          </p:cNvSpPr>
          <p:nvPr>
            <p:ph type="pic" sz="quarter" idx="14" hasCustomPrompt="1"/>
          </p:nvPr>
        </p:nvSpPr>
        <p:spPr bwMode="gray">
          <a:xfrm>
            <a:off x="1044000" y="0"/>
            <a:ext cx="7056000" cy="3060001"/>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16"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3"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503238" y="3075806"/>
            <a:ext cx="8137525" cy="684076"/>
          </a:xfrm>
        </p:spPr>
        <p:txBody>
          <a:bodyPr anchor="b" anchorCtr="0"/>
          <a:lstStyle>
            <a:lvl1pPr algn="ctr">
              <a:defRPr sz="1850" cap="all" baseline="0">
                <a:solidFill>
                  <a:schemeClr val="accent2"/>
                </a:solidFill>
              </a:defRPr>
            </a:lvl1pPr>
          </a:lstStyle>
          <a:p>
            <a:r>
              <a:rPr lang="fr-FR" dirty="0" smtClean="0"/>
              <a:t>Titre de la présentation</a:t>
            </a:r>
            <a:endParaRPr lang="fr-FR" dirty="0"/>
          </a:p>
        </p:txBody>
      </p:sp>
      <p:sp>
        <p:nvSpPr>
          <p:cNvPr id="15" name="Espace réservé de la date 3"/>
          <p:cNvSpPr>
            <a:spLocks noGrp="1"/>
          </p:cNvSpPr>
          <p:nvPr>
            <p:ph type="dt" sz="half" idx="2"/>
          </p:nvPr>
        </p:nvSpPr>
        <p:spPr bwMode="gray">
          <a:xfrm>
            <a:off x="3312000" y="4010400"/>
            <a:ext cx="2520000" cy="252000"/>
          </a:xfrm>
          <a:prstGeom prst="rect">
            <a:avLst/>
          </a:prstGeom>
          <a:solidFill>
            <a:schemeClr val="bg1"/>
          </a:solidFill>
        </p:spPr>
        <p:txBody>
          <a:bodyPr vert="horz" lIns="0" tIns="0" rIns="0" bIns="0" rtlCol="0" anchor="t" anchorCtr="0">
            <a:noAutofit/>
          </a:bodyPr>
          <a:lstStyle>
            <a:lvl1pPr algn="l">
              <a:defRPr sz="1100">
                <a:solidFill>
                  <a:schemeClr val="accent2"/>
                </a:solidFill>
              </a:defRPr>
            </a:lvl1pPr>
          </a:lstStyle>
          <a:p>
            <a:pPr algn="ctr"/>
            <a:r>
              <a:rPr lang="fr-FR" smtClean="0"/>
              <a:t>Jour/mois/année</a:t>
            </a:r>
            <a:endParaRPr lang="fr-FR" dirty="0"/>
          </a:p>
        </p:txBody>
      </p:sp>
      <p:sp>
        <p:nvSpPr>
          <p:cNvPr id="19" name="Espace réservé du texte 3"/>
          <p:cNvSpPr>
            <a:spLocks noGrp="1"/>
          </p:cNvSpPr>
          <p:nvPr>
            <p:ph type="body" sz="quarter" idx="18" hasCustomPrompt="1"/>
          </p:nvPr>
        </p:nvSpPr>
        <p:spPr bwMode="gray">
          <a:xfrm>
            <a:off x="3794400" y="284400"/>
            <a:ext cx="1558800" cy="360000"/>
          </a:xfrm>
          <a:blipFill dpi="0" rotWithShape="1">
            <a:blip r:embed="rId3"/>
            <a:srcRect/>
            <a:stretch>
              <a:fillRect/>
            </a:stretch>
          </a:blipFill>
          <a:ln w="61214" cap="flat">
            <a:solidFill>
              <a:schemeClr val="accent1"/>
            </a:solidFill>
            <a:miter lim="800000"/>
          </a:ln>
        </p:spPr>
        <p:txBody>
          <a:bodyPr/>
          <a:lstStyle>
            <a:lvl1pPr>
              <a:defRPr sz="100" b="0"/>
            </a:lvl1pPr>
          </a:lstStyle>
          <a:p>
            <a:pPr lvl="0"/>
            <a:r>
              <a:rPr lang="fr-FR" dirty="0" smtClean="0"/>
              <a:t> </a:t>
            </a:r>
            <a:endParaRPr lang="fr-FR" dirty="0"/>
          </a:p>
        </p:txBody>
      </p:sp>
    </p:spTree>
    <p:extLst>
      <p:ext uri="{BB962C8B-B14F-4D97-AF65-F5344CB8AC3E}">
        <p14:creationId xmlns:p14="http://schemas.microsoft.com/office/powerpoint/2010/main" val="3577483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12" name="Espace réservé du texte 13"/>
          <p:cNvSpPr>
            <a:spLocks noGrp="1"/>
          </p:cNvSpPr>
          <p:nvPr>
            <p:ph type="body" sz="quarter" idx="26" hasCustomPrompt="1"/>
          </p:nvPr>
        </p:nvSpPr>
        <p:spPr bwMode="gray">
          <a:xfrm rot="5400000">
            <a:off x="7304400" y="2694386"/>
            <a:ext cx="3114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3" name="Espace réservé du texte 13"/>
          <p:cNvSpPr>
            <a:spLocks noGrp="1"/>
          </p:cNvSpPr>
          <p:nvPr>
            <p:ph type="body" sz="quarter" idx="13" hasCustomPrompt="1"/>
          </p:nvPr>
        </p:nvSpPr>
        <p:spPr bwMode="gray">
          <a:xfrm rot="16200000">
            <a:off x="-1270830" y="2689643"/>
            <a:ext cx="3117188" cy="71527"/>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0" name="Espace réservé du texte 13"/>
          <p:cNvSpPr>
            <a:spLocks noGrp="1"/>
          </p:cNvSpPr>
          <p:nvPr>
            <p:ph type="body" sz="quarter" idx="25" hasCustomPrompt="1"/>
          </p:nvPr>
        </p:nvSpPr>
        <p:spPr bwMode="gray">
          <a:xfrm rot="10800000">
            <a:off x="252000" y="4222800"/>
            <a:ext cx="8640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1152000"/>
            <a:ext cx="8640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1439861" y="1635123"/>
            <a:ext cx="6228000" cy="2484000"/>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26" name="Titre 1"/>
          <p:cNvSpPr>
            <a:spLocks noGrp="1"/>
          </p:cNvSpPr>
          <p:nvPr>
            <p:ph type="title" hasCustomPrompt="1"/>
          </p:nvPr>
        </p:nvSpPr>
        <p:spPr bwMode="gray">
          <a:xfrm>
            <a:off x="1440000" y="250824"/>
            <a:ext cx="585664" cy="1195200"/>
          </a:xfrm>
          <a:solidFill>
            <a:schemeClr val="bg1"/>
          </a:solidFill>
        </p:spPr>
        <p:txBody>
          <a:bodyPr wrap="none" lIns="36000" tIns="36000" rIns="36000" bIns="36000" anchor="b" anchorCtr="0">
            <a:spAutoFit/>
          </a:bodyPr>
          <a:lstStyle>
            <a:lvl1pPr algn="r">
              <a:defRPr sz="7200">
                <a:solidFill>
                  <a:schemeClr val="accent4"/>
                </a:solidFill>
              </a:defRPr>
            </a:lvl1pPr>
          </a:lstStyle>
          <a:p>
            <a:r>
              <a:rPr lang="fr-FR" noProof="0" dirty="0" smtClean="0"/>
              <a:t>0</a:t>
            </a:r>
            <a:endParaRPr lang="fr-FR" noProof="0" dirty="0"/>
          </a:p>
        </p:txBody>
      </p:sp>
    </p:spTree>
    <p:extLst>
      <p:ext uri="{BB962C8B-B14F-4D97-AF65-F5344CB8AC3E}">
        <p14:creationId xmlns:p14="http://schemas.microsoft.com/office/powerpoint/2010/main" val="320812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pitre_image_gauch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250825"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28" name="Espace réservé du texte 3"/>
          <p:cNvSpPr>
            <a:spLocks noGrp="1"/>
          </p:cNvSpPr>
          <p:nvPr>
            <p:ph type="body" sz="quarter" idx="22" hasCustomPrompt="1"/>
          </p:nvPr>
        </p:nvSpPr>
        <p:spPr bwMode="gray">
          <a:xfrm>
            <a:off x="5023302" y="1635125"/>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29" name="Espace réservé du texte 13"/>
          <p:cNvSpPr>
            <a:spLocks noGrp="1"/>
          </p:cNvSpPr>
          <p:nvPr>
            <p:ph type="body" sz="quarter" idx="23" hasCustomPrompt="1"/>
          </p:nvPr>
        </p:nvSpPr>
        <p:spPr bwMode="gray">
          <a:xfrm rot="16200000">
            <a:off x="2640600" y="2687400"/>
            <a:ext cx="3132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0" name="Espace réservé du texte 13"/>
          <p:cNvSpPr>
            <a:spLocks noGrp="1"/>
          </p:cNvSpPr>
          <p:nvPr>
            <p:ph type="body" sz="quarter" idx="24" hasCustomPrompt="1"/>
          </p:nvPr>
        </p:nvSpPr>
        <p:spPr bwMode="gray">
          <a:xfrm>
            <a:off x="4176000" y="1152000"/>
            <a:ext cx="4968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1" name="Espace réservé du texte 13"/>
          <p:cNvSpPr>
            <a:spLocks noGrp="1"/>
          </p:cNvSpPr>
          <p:nvPr>
            <p:ph type="body" sz="quarter" idx="25" hasCustomPrompt="1"/>
          </p:nvPr>
        </p:nvSpPr>
        <p:spPr bwMode="gray">
          <a:xfrm rot="10800000">
            <a:off x="4176000" y="4222800"/>
            <a:ext cx="4968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4850432" y="250824"/>
            <a:ext cx="585664" cy="1195200"/>
          </a:xfrm>
          <a:solidFill>
            <a:schemeClr val="bg1"/>
          </a:solidFill>
        </p:spPr>
        <p:txBody>
          <a:bodyPr wrap="none" lIns="36000" tIns="36000" rIns="36000" bIns="36000" anchor="b" anchorCtr="0">
            <a:spAutoFit/>
          </a:bodyPr>
          <a:lstStyle>
            <a:lvl1pPr>
              <a:defRPr sz="7200">
                <a:solidFill>
                  <a:schemeClr val="accent4"/>
                </a:solidFill>
              </a:defRPr>
            </a:lvl1pPr>
          </a:lstStyle>
          <a:p>
            <a:r>
              <a:rPr lang="fr-FR" noProof="0" dirty="0" smtClean="0"/>
              <a:t>0</a:t>
            </a:r>
            <a:endParaRPr lang="fr-FR" noProof="0" dirty="0"/>
          </a:p>
        </p:txBody>
      </p:sp>
    </p:spTree>
    <p:extLst>
      <p:ext uri="{BB962C8B-B14F-4D97-AF65-F5344CB8AC3E}">
        <p14:creationId xmlns:p14="http://schemas.microsoft.com/office/powerpoint/2010/main" val="1894354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itre_image_droit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4572000"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499062" y="1630636"/>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7" name="Espace réservé du texte 13"/>
          <p:cNvSpPr>
            <a:spLocks noGrp="1"/>
          </p:cNvSpPr>
          <p:nvPr>
            <p:ph type="body" sz="quarter" idx="23" hasCustomPrompt="1"/>
          </p:nvPr>
        </p:nvSpPr>
        <p:spPr bwMode="gray">
          <a:xfrm rot="5400000">
            <a:off x="3371400" y="2687400"/>
            <a:ext cx="3132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24" hasCustomPrompt="1"/>
          </p:nvPr>
        </p:nvSpPr>
        <p:spPr bwMode="gray">
          <a:xfrm>
            <a:off x="0" y="1152000"/>
            <a:ext cx="4968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25" hasCustomPrompt="1"/>
          </p:nvPr>
        </p:nvSpPr>
        <p:spPr bwMode="gray">
          <a:xfrm rot="10800000">
            <a:off x="0" y="4222799"/>
            <a:ext cx="4968000" cy="61200"/>
          </a:xfrm>
          <a:solidFill>
            <a:schemeClr val="accent4"/>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3528000" y="250824"/>
            <a:ext cx="585664" cy="1195200"/>
          </a:xfrm>
          <a:solidFill>
            <a:schemeClr val="bg1"/>
          </a:solidFill>
        </p:spPr>
        <p:txBody>
          <a:bodyPr wrap="none" lIns="36000" tIns="36000" rIns="36000" bIns="36000" anchor="b" anchorCtr="0">
            <a:spAutoFit/>
          </a:bodyPr>
          <a:lstStyle>
            <a:lvl1pPr algn="r">
              <a:defRPr sz="7200">
                <a:solidFill>
                  <a:schemeClr val="accent4"/>
                </a:solidFill>
              </a:defRPr>
            </a:lvl1pPr>
          </a:lstStyle>
          <a:p>
            <a:r>
              <a:rPr lang="fr-FR" noProof="0" dirty="0" smtClean="0"/>
              <a:t>0</a:t>
            </a:r>
            <a:endParaRPr lang="fr-FR" noProof="0" dirty="0"/>
          </a:p>
        </p:txBody>
      </p:sp>
    </p:spTree>
    <p:extLst>
      <p:ext uri="{BB962C8B-B14F-4D97-AF65-F5344CB8AC3E}">
        <p14:creationId xmlns:p14="http://schemas.microsoft.com/office/powerpoint/2010/main" val="95808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532949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imag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4463988" y="1131889"/>
            <a:ext cx="4429187" cy="3492500"/>
          </a:xfrm>
        </p:spPr>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pour une image  16"/>
          <p:cNvSpPr>
            <a:spLocks noGrp="1"/>
          </p:cNvSpPr>
          <p:nvPr>
            <p:ph type="pic" sz="quarter" idx="14"/>
          </p:nvPr>
        </p:nvSpPr>
        <p:spPr bwMode="gray">
          <a:xfrm>
            <a:off x="554400" y="1224000"/>
            <a:ext cx="3708000" cy="2700000"/>
          </a:xfrm>
          <a:solidFill>
            <a:schemeClr val="bg1">
              <a:lumMod val="95000"/>
            </a:schemeClr>
          </a:solidFill>
          <a:ln w="57150">
            <a:solidFill>
              <a:schemeClr val="accent4"/>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3603709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et grande image">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pour une image  16"/>
          <p:cNvSpPr>
            <a:spLocks noGrp="1"/>
          </p:cNvSpPr>
          <p:nvPr>
            <p:ph type="pic" sz="quarter" idx="15"/>
          </p:nvPr>
        </p:nvSpPr>
        <p:spPr bwMode="gray">
          <a:xfrm>
            <a:off x="554400" y="1224000"/>
            <a:ext cx="8280000" cy="3114000"/>
          </a:xfrm>
          <a:solidFill>
            <a:schemeClr val="bg1">
              <a:lumMod val="95000"/>
            </a:schemeClr>
          </a:solidFill>
          <a:ln w="57150">
            <a:solidFill>
              <a:schemeClr val="accent4"/>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332904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uverture_image_gauche">
    <p:spTree>
      <p:nvGrpSpPr>
        <p:cNvPr id="1" name=""/>
        <p:cNvGrpSpPr/>
        <p:nvPr/>
      </p:nvGrpSpPr>
      <p:grpSpPr>
        <a:xfrm>
          <a:off x="0" y="0"/>
          <a:ext cx="0" cy="0"/>
          <a:chOff x="0" y="0"/>
          <a:chExt cx="0" cy="0"/>
        </a:xfrm>
      </p:grpSpPr>
      <p:sp>
        <p:nvSpPr>
          <p:cNvPr id="17" name="Espace réservé pour une image  16"/>
          <p:cNvSpPr>
            <a:spLocks noGrp="1"/>
          </p:cNvSpPr>
          <p:nvPr>
            <p:ph type="pic" sz="quarter" idx="14" hasCustomPrompt="1"/>
          </p:nvPr>
        </p:nvSpPr>
        <p:spPr bwMode="gray">
          <a:xfrm>
            <a:off x="0" y="735013"/>
            <a:ext cx="4392613" cy="3168650"/>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sp>
        <p:nvSpPr>
          <p:cNvPr id="15"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4572000" y="735012"/>
            <a:ext cx="4068763" cy="1872149"/>
          </a:xfrm>
        </p:spPr>
        <p:txBody>
          <a:bodyPr anchor="b" anchorCtr="0"/>
          <a:lstStyle>
            <a:lvl1pPr algn="l">
              <a:defRPr sz="1850" cap="all" baseline="0">
                <a:solidFill>
                  <a:schemeClr val="accent2"/>
                </a:solidFill>
              </a:defRPr>
            </a:lvl1pPr>
          </a:lstStyle>
          <a:p>
            <a:r>
              <a:rPr lang="fr-FR" dirty="0" smtClean="0"/>
              <a:t>Titre de la présentation</a:t>
            </a:r>
            <a:endParaRPr lang="fr-FR" dirty="0"/>
          </a:p>
        </p:txBody>
      </p:sp>
      <p:cxnSp>
        <p:nvCxnSpPr>
          <p:cNvPr id="13" name="Connecteur droit 12"/>
          <p:cNvCxnSpPr/>
          <p:nvPr userDrawn="1"/>
        </p:nvCxnSpPr>
        <p:spPr bwMode="gray">
          <a:xfrm>
            <a:off x="4572000" y="2751770"/>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4572000" y="2966400"/>
            <a:ext cx="4067238" cy="936000"/>
          </a:xfrm>
          <a:prstGeom prst="rect">
            <a:avLst/>
          </a:prstGeom>
        </p:spPr>
        <p:txBody>
          <a:bodyPr vert="horz" lIns="0" tIns="0" rIns="0" bIns="0" rtlCol="0" anchor="t" anchorCtr="0">
            <a:noAutofit/>
          </a:bodyPr>
          <a:lstStyle>
            <a:lvl1pPr algn="l">
              <a:defRPr sz="1100">
                <a:solidFill>
                  <a:schemeClr val="accent2"/>
                </a:solidFill>
              </a:defRPr>
            </a:lvl1pPr>
          </a:lstStyle>
          <a:p>
            <a:r>
              <a:rPr lang="fr-FR" smtClean="0"/>
              <a:t>Jour/mois/année</a:t>
            </a:r>
            <a:endParaRPr lang="fr-FR" dirty="0"/>
          </a:p>
        </p:txBody>
      </p:sp>
      <p:sp>
        <p:nvSpPr>
          <p:cNvPr id="14"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6"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Rectangle 20"/>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12151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_Couverture_image_cen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23528"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 et Effidence.</a:t>
            </a:r>
            <a:endParaRPr lang="fr-FR" sz="600" dirty="0">
              <a:solidFill>
                <a:schemeClr val="accent2"/>
              </a:solidFill>
            </a:endParaRPr>
          </a:p>
        </p:txBody>
      </p:sp>
      <p:cxnSp>
        <p:nvCxnSpPr>
          <p:cNvPr id="14" name="Connecteur droit 13"/>
          <p:cNvCxnSpPr/>
          <p:nvPr userDrawn="1"/>
        </p:nvCxnSpPr>
        <p:spPr bwMode="gray">
          <a:xfrm>
            <a:off x="4464000" y="3795886"/>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Projet FURIOUS / Réunion d'Avancement n°8 (RAV8) / 11 septembre 2020</a:t>
            </a:r>
            <a:endParaRPr lang="fr-FR" dirty="0"/>
          </a:p>
        </p:txBody>
      </p:sp>
      <p:sp>
        <p:nvSpPr>
          <p:cNvPr id="13"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7" name="Espace réservé pour une image  16"/>
          <p:cNvSpPr>
            <a:spLocks noGrp="1"/>
          </p:cNvSpPr>
          <p:nvPr>
            <p:ph type="pic" sz="quarter" idx="14" hasCustomPrompt="1"/>
          </p:nvPr>
        </p:nvSpPr>
        <p:spPr bwMode="gray">
          <a:xfrm>
            <a:off x="1925902" y="821263"/>
            <a:ext cx="5292196" cy="2324455"/>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16"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3"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503238" y="3183818"/>
            <a:ext cx="8137525" cy="576064"/>
          </a:xfrm>
        </p:spPr>
        <p:txBody>
          <a:bodyPr anchor="b" anchorCtr="0"/>
          <a:lstStyle>
            <a:lvl1pPr algn="ctr">
              <a:defRPr sz="1600" cap="all" baseline="0">
                <a:solidFill>
                  <a:schemeClr val="accent2"/>
                </a:solidFill>
              </a:defRPr>
            </a:lvl1pPr>
          </a:lstStyle>
          <a:p>
            <a:r>
              <a:rPr lang="fr-FR" sz="1200" b="1" kern="1200" cap="all" baseline="0" dirty="0" smtClean="0">
                <a:solidFill>
                  <a:schemeClr val="accent2"/>
                </a:solidFill>
                <a:effectLst/>
                <a:latin typeface="+mj-lt"/>
                <a:ea typeface="+mj-ea"/>
                <a:cs typeface="+mj-cs"/>
              </a:rPr>
              <a:t>Planning and </a:t>
            </a:r>
            <a:r>
              <a:rPr lang="fr-FR" sz="1200" b="1" kern="1200" cap="all" baseline="0" dirty="0" err="1" smtClean="0">
                <a:solidFill>
                  <a:schemeClr val="accent2"/>
                </a:solidFill>
                <a:effectLst/>
                <a:latin typeface="+mj-lt"/>
                <a:ea typeface="+mj-ea"/>
                <a:cs typeface="+mj-cs"/>
              </a:rPr>
              <a:t>Scheduling</a:t>
            </a:r>
            <a:r>
              <a:rPr lang="fr-FR" sz="1200" b="1" kern="1200" cap="all" baseline="0" dirty="0" smtClean="0">
                <a:solidFill>
                  <a:schemeClr val="accent2"/>
                </a:solidFill>
                <a:effectLst/>
                <a:latin typeface="+mj-lt"/>
                <a:ea typeface="+mj-ea"/>
                <a:cs typeface="+mj-cs"/>
              </a:rPr>
              <a:t> for On-</a:t>
            </a:r>
            <a:r>
              <a:rPr lang="fr-FR" sz="1200" b="1" kern="1200" cap="all" baseline="0" dirty="0" err="1" smtClean="0">
                <a:solidFill>
                  <a:schemeClr val="accent2"/>
                </a:solidFill>
                <a:effectLst/>
                <a:latin typeface="+mj-lt"/>
                <a:ea typeface="+mj-ea"/>
                <a:cs typeface="+mj-cs"/>
              </a:rPr>
              <a:t>Board</a:t>
            </a:r>
            <a:r>
              <a:rPr lang="fr-FR" sz="1200" b="1" kern="1200" cap="all" baseline="0" dirty="0" smtClean="0">
                <a:solidFill>
                  <a:schemeClr val="accent2"/>
                </a:solidFill>
                <a:effectLst/>
                <a:latin typeface="+mj-lt"/>
                <a:ea typeface="+mj-ea"/>
                <a:cs typeface="+mj-cs"/>
              </a:rPr>
              <a:t> Aerospace Applications: </a:t>
            </a:r>
            <a:r>
              <a:rPr lang="fr-FR" sz="1200" b="1" kern="1200" cap="all" baseline="0" dirty="0" err="1" smtClean="0">
                <a:solidFill>
                  <a:schemeClr val="accent2"/>
                </a:solidFill>
                <a:effectLst/>
                <a:latin typeface="+mj-lt"/>
                <a:ea typeface="+mj-ea"/>
                <a:cs typeface="+mj-cs"/>
              </a:rPr>
              <a:t>from</a:t>
            </a:r>
            <a:r>
              <a:rPr lang="fr-FR" sz="1200" b="1" kern="1200" cap="all" baseline="0" dirty="0" smtClean="0">
                <a:solidFill>
                  <a:schemeClr val="accent2"/>
                </a:solidFill>
                <a:effectLst/>
                <a:latin typeface="+mj-lt"/>
                <a:ea typeface="+mj-ea"/>
                <a:cs typeface="+mj-cs"/>
              </a:rPr>
              <a:t> </a:t>
            </a:r>
            <a:br>
              <a:rPr lang="fr-FR" sz="1200" b="1" kern="1200" cap="all" baseline="0" dirty="0" smtClean="0">
                <a:solidFill>
                  <a:schemeClr val="accent2"/>
                </a:solidFill>
                <a:effectLst/>
                <a:latin typeface="+mj-lt"/>
                <a:ea typeface="+mj-ea"/>
                <a:cs typeface="+mj-cs"/>
              </a:rPr>
            </a:br>
            <a:r>
              <a:rPr lang="fr-FR" sz="1200" b="1" kern="1200" cap="all" baseline="0" dirty="0" err="1" smtClean="0">
                <a:solidFill>
                  <a:schemeClr val="accent2"/>
                </a:solidFill>
                <a:effectLst/>
                <a:latin typeface="+mj-lt"/>
                <a:ea typeface="+mj-ea"/>
                <a:cs typeface="+mj-cs"/>
              </a:rPr>
              <a:t>safety</a:t>
            </a:r>
            <a:r>
              <a:rPr lang="fr-FR" sz="1200" b="1" kern="1200" cap="all" baseline="0" dirty="0" smtClean="0">
                <a:solidFill>
                  <a:schemeClr val="accent2"/>
                </a:solidFill>
                <a:effectLst/>
                <a:latin typeface="+mj-lt"/>
                <a:ea typeface="+mj-ea"/>
                <a:cs typeface="+mj-cs"/>
              </a:rPr>
              <a:t> to </a:t>
            </a:r>
            <a:r>
              <a:rPr lang="fr-FR" sz="1200" b="1" kern="1200" cap="all" baseline="0" dirty="0" err="1" smtClean="0">
                <a:solidFill>
                  <a:schemeClr val="accent2"/>
                </a:solidFill>
                <a:effectLst/>
                <a:latin typeface="+mj-lt"/>
                <a:ea typeface="+mj-ea"/>
                <a:cs typeface="+mj-cs"/>
              </a:rPr>
              <a:t>resilience</a:t>
            </a:r>
            <a:endParaRPr lang="fr-FR" sz="1200" b="1" kern="1200" cap="all" baseline="0" dirty="0">
              <a:solidFill>
                <a:schemeClr val="accent2"/>
              </a:solidFill>
              <a:effectLst/>
              <a:latin typeface="+mj-lt"/>
              <a:ea typeface="+mj-ea"/>
              <a:cs typeface="+mj-cs"/>
            </a:endParaRPr>
          </a:p>
        </p:txBody>
      </p:sp>
      <p:sp>
        <p:nvSpPr>
          <p:cNvPr id="15" name="Espace réservé de la date 3"/>
          <p:cNvSpPr>
            <a:spLocks noGrp="1"/>
          </p:cNvSpPr>
          <p:nvPr>
            <p:ph type="dt" sz="half" idx="2"/>
          </p:nvPr>
        </p:nvSpPr>
        <p:spPr bwMode="gray">
          <a:xfrm>
            <a:off x="3312000" y="3848475"/>
            <a:ext cx="2520000" cy="252000"/>
          </a:xfrm>
          <a:prstGeom prst="rect">
            <a:avLst/>
          </a:prstGeom>
          <a:solidFill>
            <a:schemeClr val="bg1"/>
          </a:solidFill>
        </p:spPr>
        <p:txBody>
          <a:bodyPr vert="horz" lIns="0" tIns="0" rIns="0" bIns="0" rtlCol="0" anchor="t" anchorCtr="0">
            <a:noAutofit/>
          </a:bodyPr>
          <a:lstStyle>
            <a:lvl1pPr algn="l">
              <a:defRPr sz="1100">
                <a:solidFill>
                  <a:schemeClr val="accent2"/>
                </a:solidFill>
              </a:defRPr>
            </a:lvl1pPr>
          </a:lstStyle>
          <a:p>
            <a:pPr algn="ctr"/>
            <a:r>
              <a:rPr lang="fr-FR" dirty="0" smtClean="0"/>
              <a:t>28/10/2020</a:t>
            </a:r>
            <a:endParaRPr lang="fr-FR" dirty="0"/>
          </a:p>
        </p:txBody>
      </p:sp>
      <p:sp>
        <p:nvSpPr>
          <p:cNvPr id="25" name="Titre 6"/>
          <p:cNvSpPr txBox="1">
            <a:spLocks/>
          </p:cNvSpPr>
          <p:nvPr userDrawn="1"/>
        </p:nvSpPr>
        <p:spPr bwMode="gray">
          <a:xfrm>
            <a:off x="323528" y="324785"/>
            <a:ext cx="8533135" cy="396044"/>
          </a:xfrm>
          <a:prstGeom prst="rect">
            <a:avLst/>
          </a:prstGeom>
          <a:solidFill>
            <a:schemeClr val="bg1"/>
          </a:solidFill>
          <a:ln>
            <a:noFill/>
          </a:ln>
        </p:spPr>
        <p:txBody>
          <a:bodyPr vert="horz" lIns="0" tIns="0" rIns="0" bIns="0" rtlCol="0" anchor="b" anchorCtr="0">
            <a:noAutofit/>
          </a:bodyPr>
          <a:lstStyle>
            <a:lvl1pPr algn="ctr" defTabSz="914400" rtl="0" eaLnBrk="1" latinLnBrk="0" hangingPunct="1">
              <a:lnSpc>
                <a:spcPct val="100000"/>
              </a:lnSpc>
              <a:spcBef>
                <a:spcPct val="0"/>
              </a:spcBef>
              <a:buNone/>
              <a:defRPr sz="2600" b="1" kern="1200" cap="all" baseline="0">
                <a:solidFill>
                  <a:schemeClr val="accent2"/>
                </a:solidFill>
                <a:latin typeface="+mj-lt"/>
                <a:ea typeface="+mj-ea"/>
                <a:cs typeface="+mj-cs"/>
              </a:defRPr>
            </a:lvl1pPr>
          </a:lstStyle>
          <a:p>
            <a:endParaRPr lang="fr-FR" sz="1200" b="1" kern="1200" cap="all" baseline="0" dirty="0">
              <a:solidFill>
                <a:schemeClr val="accent2"/>
              </a:solidFill>
              <a:effectLst/>
              <a:latin typeface="+mj-lt"/>
              <a:ea typeface="+mj-ea"/>
              <a:cs typeface="+mj-cs"/>
            </a:endParaRPr>
          </a:p>
        </p:txBody>
      </p:sp>
    </p:spTree>
    <p:extLst>
      <p:ext uri="{BB962C8B-B14F-4D97-AF65-F5344CB8AC3E}">
        <p14:creationId xmlns:p14="http://schemas.microsoft.com/office/powerpoint/2010/main" val="3127965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B973D-6527-4066-A764-D359A8DC7C71}" type="datetimeFigureOut">
              <a:rPr lang="en-GB" smtClean="0"/>
              <a:t>18/10/2020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F4943B-840E-488E-AE32-A8217E6F8728}" type="slidenum">
              <a:rPr lang="en-GB" smtClean="0"/>
              <a:t>‹N°›</a:t>
            </a:fld>
            <a:endParaRPr lang="en-GB"/>
          </a:p>
        </p:txBody>
      </p:sp>
    </p:spTree>
    <p:extLst>
      <p:ext uri="{BB962C8B-B14F-4D97-AF65-F5344CB8AC3E}">
        <p14:creationId xmlns:p14="http://schemas.microsoft.com/office/powerpoint/2010/main" val="1061008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7" name="Titre 6"/>
          <p:cNvSpPr>
            <a:spLocks noGrp="1"/>
          </p:cNvSpPr>
          <p:nvPr>
            <p:ph type="title" hasCustomPrompt="1"/>
          </p:nvPr>
        </p:nvSpPr>
        <p:spPr bwMode="gray">
          <a:xfrm>
            <a:off x="503238" y="735013"/>
            <a:ext cx="8137525" cy="1836737"/>
          </a:xfrm>
        </p:spPr>
        <p:txBody>
          <a:bodyPr anchor="b" anchorCtr="0"/>
          <a:lstStyle>
            <a:lvl1pPr algn="ctr">
              <a:defRPr sz="2600" cap="all" baseline="0">
                <a:solidFill>
                  <a:schemeClr val="accent2"/>
                </a:solidFill>
              </a:defRPr>
            </a:lvl1pPr>
          </a:lstStyle>
          <a:p>
            <a:r>
              <a:rPr lang="fr-FR" dirty="0" smtClean="0"/>
              <a:t>Titre de la présentation</a:t>
            </a:r>
            <a:endParaRPr lang="fr-FR" dirty="0"/>
          </a:p>
        </p:txBody>
      </p:sp>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5" name="Connecteur droit 14"/>
          <p:cNvCxnSpPr/>
          <p:nvPr userDrawn="1"/>
        </p:nvCxnSpPr>
        <p:spPr bwMode="gray">
          <a:xfrm>
            <a:off x="4464000" y="2662828"/>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503238" y="2750399"/>
            <a:ext cx="8136000" cy="1152000"/>
          </a:xfrm>
          <a:prstGeom prst="rect">
            <a:avLst/>
          </a:prstGeom>
        </p:spPr>
        <p:txBody>
          <a:bodyPr vert="horz" lIns="0" tIns="0" rIns="0" bIns="0" rtlCol="0" anchor="t" anchorCtr="0">
            <a:noAutofit/>
          </a:bodyPr>
          <a:lstStyle>
            <a:lvl1pPr algn="ctr">
              <a:defRPr sz="1650">
                <a:solidFill>
                  <a:schemeClr val="accent2"/>
                </a:solidFill>
              </a:defRPr>
            </a:lvl1pPr>
          </a:lstStyle>
          <a:p>
            <a:r>
              <a:rPr lang="fr-FR" smtClean="0"/>
              <a:t>Jour/mois/année</a:t>
            </a:r>
            <a:endParaRPr lang="fr-FR" dirty="0"/>
          </a:p>
        </p:txBody>
      </p:sp>
      <p:sp>
        <p:nvSpPr>
          <p:cNvPr id="13"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4"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0" name="Rectangle 9"/>
          <p:cNvSpPr/>
          <p:nvPr userDrawn="1"/>
        </p:nvSpPr>
        <p:spPr bwMode="gray">
          <a:xfrm rot="16200000" flipH="1">
            <a:off x="-1679399"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bwMode="gray">
          <a:xfrm>
            <a:off x="252000" y="252000"/>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bwMode="gray">
          <a:xfrm rot="5400000">
            <a:off x="6899400"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bwMode="gray">
          <a:xfrm rot="10800000">
            <a:off x="252000" y="4114799"/>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984349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uverture_image_gauche">
    <p:spTree>
      <p:nvGrpSpPr>
        <p:cNvPr id="1" name=""/>
        <p:cNvGrpSpPr/>
        <p:nvPr/>
      </p:nvGrpSpPr>
      <p:grpSpPr>
        <a:xfrm>
          <a:off x="0" y="0"/>
          <a:ext cx="0" cy="0"/>
          <a:chOff x="0" y="0"/>
          <a:chExt cx="0" cy="0"/>
        </a:xfrm>
      </p:grpSpPr>
      <p:sp>
        <p:nvSpPr>
          <p:cNvPr id="17" name="Espace réservé pour une image  16"/>
          <p:cNvSpPr>
            <a:spLocks noGrp="1"/>
          </p:cNvSpPr>
          <p:nvPr>
            <p:ph type="pic" sz="quarter" idx="14" hasCustomPrompt="1"/>
          </p:nvPr>
        </p:nvSpPr>
        <p:spPr bwMode="gray">
          <a:xfrm>
            <a:off x="0" y="735013"/>
            <a:ext cx="4392613" cy="3168650"/>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sp>
        <p:nvSpPr>
          <p:cNvPr id="15"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4572000" y="735012"/>
            <a:ext cx="4068763" cy="1872149"/>
          </a:xfrm>
        </p:spPr>
        <p:txBody>
          <a:bodyPr anchor="b" anchorCtr="0"/>
          <a:lstStyle>
            <a:lvl1pPr algn="l">
              <a:defRPr sz="1850" cap="all" baseline="0">
                <a:solidFill>
                  <a:schemeClr val="accent2"/>
                </a:solidFill>
              </a:defRPr>
            </a:lvl1pPr>
          </a:lstStyle>
          <a:p>
            <a:r>
              <a:rPr lang="fr-FR" dirty="0" smtClean="0"/>
              <a:t>Titre de la présentation</a:t>
            </a:r>
            <a:endParaRPr lang="fr-FR" dirty="0"/>
          </a:p>
        </p:txBody>
      </p:sp>
      <p:cxnSp>
        <p:nvCxnSpPr>
          <p:cNvPr id="13" name="Connecteur droit 12"/>
          <p:cNvCxnSpPr/>
          <p:nvPr userDrawn="1"/>
        </p:nvCxnSpPr>
        <p:spPr bwMode="gray">
          <a:xfrm>
            <a:off x="4572000" y="2751770"/>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4572000" y="2966400"/>
            <a:ext cx="4067238" cy="936000"/>
          </a:xfrm>
          <a:prstGeom prst="rect">
            <a:avLst/>
          </a:prstGeom>
        </p:spPr>
        <p:txBody>
          <a:bodyPr vert="horz" lIns="0" tIns="0" rIns="0" bIns="0" rtlCol="0" anchor="t" anchorCtr="0">
            <a:noAutofit/>
          </a:bodyPr>
          <a:lstStyle>
            <a:lvl1pPr algn="l">
              <a:defRPr sz="1100">
                <a:solidFill>
                  <a:schemeClr val="accent2"/>
                </a:solidFill>
              </a:defRPr>
            </a:lvl1pPr>
          </a:lstStyle>
          <a:p>
            <a:r>
              <a:rPr lang="fr-FR" smtClean="0"/>
              <a:t>Jour/mois/année</a:t>
            </a:r>
            <a:endParaRPr lang="fr-FR" dirty="0"/>
          </a:p>
        </p:txBody>
      </p:sp>
      <p:sp>
        <p:nvSpPr>
          <p:cNvPr id="14"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6"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Rectangle 21"/>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29053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uverture_image_cen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4" name="Connecteur droit 13"/>
          <p:cNvCxnSpPr/>
          <p:nvPr userDrawn="1"/>
        </p:nvCxnSpPr>
        <p:spPr bwMode="gray">
          <a:xfrm>
            <a:off x="4464000" y="3912365"/>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3"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7" name="Espace réservé pour une image  16"/>
          <p:cNvSpPr>
            <a:spLocks noGrp="1"/>
          </p:cNvSpPr>
          <p:nvPr>
            <p:ph type="pic" sz="quarter" idx="14" hasCustomPrompt="1"/>
          </p:nvPr>
        </p:nvSpPr>
        <p:spPr bwMode="gray">
          <a:xfrm>
            <a:off x="1044000" y="0"/>
            <a:ext cx="7056000" cy="3060001"/>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16"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3"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503238" y="3075806"/>
            <a:ext cx="8137525" cy="684076"/>
          </a:xfrm>
        </p:spPr>
        <p:txBody>
          <a:bodyPr anchor="b" anchorCtr="0"/>
          <a:lstStyle>
            <a:lvl1pPr algn="ctr">
              <a:defRPr sz="1850" cap="all" baseline="0">
                <a:solidFill>
                  <a:schemeClr val="accent2"/>
                </a:solidFill>
              </a:defRPr>
            </a:lvl1pPr>
          </a:lstStyle>
          <a:p>
            <a:r>
              <a:rPr lang="fr-FR" dirty="0" smtClean="0"/>
              <a:t>Titre de la présentation</a:t>
            </a:r>
            <a:endParaRPr lang="fr-FR" dirty="0"/>
          </a:p>
        </p:txBody>
      </p:sp>
      <p:sp>
        <p:nvSpPr>
          <p:cNvPr id="15" name="Espace réservé de la date 3"/>
          <p:cNvSpPr>
            <a:spLocks noGrp="1"/>
          </p:cNvSpPr>
          <p:nvPr>
            <p:ph type="dt" sz="half" idx="2"/>
          </p:nvPr>
        </p:nvSpPr>
        <p:spPr bwMode="gray">
          <a:xfrm>
            <a:off x="3312000" y="4010400"/>
            <a:ext cx="2520000" cy="252000"/>
          </a:xfrm>
          <a:prstGeom prst="rect">
            <a:avLst/>
          </a:prstGeom>
          <a:solidFill>
            <a:schemeClr val="bg1"/>
          </a:solidFill>
        </p:spPr>
        <p:txBody>
          <a:bodyPr vert="horz" lIns="0" tIns="0" rIns="0" bIns="0" rtlCol="0" anchor="t" anchorCtr="0">
            <a:noAutofit/>
          </a:bodyPr>
          <a:lstStyle>
            <a:lvl1pPr algn="l">
              <a:defRPr sz="1100">
                <a:solidFill>
                  <a:schemeClr val="accent2"/>
                </a:solidFill>
              </a:defRPr>
            </a:lvl1pPr>
          </a:lstStyle>
          <a:p>
            <a:pPr algn="ctr"/>
            <a:r>
              <a:rPr lang="fr-FR" smtClean="0"/>
              <a:t>Jour/mois/année</a:t>
            </a:r>
            <a:endParaRPr lang="fr-FR" dirty="0"/>
          </a:p>
        </p:txBody>
      </p:sp>
      <p:sp>
        <p:nvSpPr>
          <p:cNvPr id="19" name="Espace réservé du texte 3"/>
          <p:cNvSpPr>
            <a:spLocks noGrp="1"/>
          </p:cNvSpPr>
          <p:nvPr>
            <p:ph type="body" sz="quarter" idx="18" hasCustomPrompt="1"/>
          </p:nvPr>
        </p:nvSpPr>
        <p:spPr bwMode="gray">
          <a:xfrm>
            <a:off x="3794400" y="284400"/>
            <a:ext cx="1558800" cy="360000"/>
          </a:xfrm>
          <a:blipFill dpi="0" rotWithShape="1">
            <a:blip r:embed="rId3"/>
            <a:srcRect/>
            <a:stretch>
              <a:fillRect/>
            </a:stretch>
          </a:blipFill>
          <a:ln w="61214" cap="flat">
            <a:solidFill>
              <a:schemeClr val="accent1"/>
            </a:solidFill>
            <a:miter lim="800000"/>
          </a:ln>
        </p:spPr>
        <p:txBody>
          <a:bodyPr/>
          <a:lstStyle>
            <a:lvl1pPr>
              <a:defRPr sz="100" b="0"/>
            </a:lvl1pPr>
          </a:lstStyle>
          <a:p>
            <a:pPr lvl="0"/>
            <a:r>
              <a:rPr lang="fr-FR" dirty="0" smtClean="0"/>
              <a:t> </a:t>
            </a:r>
            <a:endParaRPr lang="fr-FR" dirty="0"/>
          </a:p>
        </p:txBody>
      </p:sp>
    </p:spTree>
    <p:extLst>
      <p:ext uri="{BB962C8B-B14F-4D97-AF65-F5344CB8AC3E}">
        <p14:creationId xmlns:p14="http://schemas.microsoft.com/office/powerpoint/2010/main" val="2525293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1439862" y="1635124"/>
            <a:ext cx="6227763" cy="2484439"/>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2" name="Espace réservé du texte 13"/>
          <p:cNvSpPr>
            <a:spLocks noGrp="1"/>
          </p:cNvSpPr>
          <p:nvPr>
            <p:ph type="body" sz="quarter" idx="26" hasCustomPrompt="1"/>
          </p:nvPr>
        </p:nvSpPr>
        <p:spPr bwMode="gray">
          <a:xfrm rot="5400000">
            <a:off x="7304400" y="2694386"/>
            <a:ext cx="3114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13" name="Espace réservé du texte 13"/>
          <p:cNvSpPr>
            <a:spLocks noGrp="1"/>
          </p:cNvSpPr>
          <p:nvPr>
            <p:ph type="body" sz="quarter" idx="13" hasCustomPrompt="1"/>
          </p:nvPr>
        </p:nvSpPr>
        <p:spPr bwMode="gray">
          <a:xfrm rot="16200000">
            <a:off x="-1270830" y="2689643"/>
            <a:ext cx="3117188" cy="71527"/>
          </a:xfrm>
          <a:solidFill>
            <a:schemeClr val="accent5"/>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0" name="Espace réservé du texte 13"/>
          <p:cNvSpPr>
            <a:spLocks noGrp="1"/>
          </p:cNvSpPr>
          <p:nvPr>
            <p:ph type="body" sz="quarter" idx="25" hasCustomPrompt="1"/>
          </p:nvPr>
        </p:nvSpPr>
        <p:spPr bwMode="gray">
          <a:xfrm rot="10800000">
            <a:off x="252000" y="4222800"/>
            <a:ext cx="8640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1" name="Espace réservé du texte 13"/>
          <p:cNvSpPr>
            <a:spLocks noGrp="1"/>
          </p:cNvSpPr>
          <p:nvPr>
            <p:ph type="body" sz="quarter" idx="15" hasCustomPrompt="1"/>
          </p:nvPr>
        </p:nvSpPr>
        <p:spPr bwMode="gray">
          <a:xfrm>
            <a:off x="252000" y="1152000"/>
            <a:ext cx="8640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6" name="Titre 1"/>
          <p:cNvSpPr>
            <a:spLocks noGrp="1"/>
          </p:cNvSpPr>
          <p:nvPr>
            <p:ph type="title" hasCustomPrompt="1"/>
          </p:nvPr>
        </p:nvSpPr>
        <p:spPr bwMode="gray">
          <a:xfrm>
            <a:off x="1440000" y="250824"/>
            <a:ext cx="585664" cy="1195200"/>
          </a:xfrm>
          <a:solidFill>
            <a:schemeClr val="bg1"/>
          </a:solidFill>
        </p:spPr>
        <p:txBody>
          <a:bodyPr wrap="none" lIns="36000" tIns="36000" rIns="36000" bIns="36000" anchor="b" anchorCtr="0">
            <a:spAutoFit/>
          </a:bodyPr>
          <a:lstStyle>
            <a:lvl1pPr algn="r">
              <a:defRPr sz="7200">
                <a:solidFill>
                  <a:schemeClr val="accent5"/>
                </a:solidFill>
              </a:defRPr>
            </a:lvl1pPr>
          </a:lstStyle>
          <a:p>
            <a:r>
              <a:rPr lang="fr-FR" noProof="0" dirty="0" smtClean="0"/>
              <a:t>0</a:t>
            </a:r>
            <a:endParaRPr lang="fr-FR" noProof="0" dirty="0"/>
          </a:p>
        </p:txBody>
      </p:sp>
    </p:spTree>
    <p:extLst>
      <p:ext uri="{BB962C8B-B14F-4D97-AF65-F5344CB8AC3E}">
        <p14:creationId xmlns:p14="http://schemas.microsoft.com/office/powerpoint/2010/main" val="405096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pitre_image_gauch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250825"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28" name="Espace réservé du texte 3"/>
          <p:cNvSpPr>
            <a:spLocks noGrp="1"/>
          </p:cNvSpPr>
          <p:nvPr>
            <p:ph type="body" sz="quarter" idx="22" hasCustomPrompt="1"/>
          </p:nvPr>
        </p:nvSpPr>
        <p:spPr bwMode="gray">
          <a:xfrm>
            <a:off x="5023302" y="1635125"/>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29" name="Espace réservé du texte 13"/>
          <p:cNvSpPr>
            <a:spLocks noGrp="1"/>
          </p:cNvSpPr>
          <p:nvPr>
            <p:ph type="body" sz="quarter" idx="23" hasCustomPrompt="1"/>
          </p:nvPr>
        </p:nvSpPr>
        <p:spPr bwMode="gray">
          <a:xfrm rot="16200000">
            <a:off x="2640600" y="2687400"/>
            <a:ext cx="3132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0" name="Espace réservé du texte 13"/>
          <p:cNvSpPr>
            <a:spLocks noGrp="1"/>
          </p:cNvSpPr>
          <p:nvPr>
            <p:ph type="body" sz="quarter" idx="24" hasCustomPrompt="1"/>
          </p:nvPr>
        </p:nvSpPr>
        <p:spPr bwMode="gray">
          <a:xfrm>
            <a:off x="4176000" y="1152000"/>
            <a:ext cx="4968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1" name="Espace réservé du texte 13"/>
          <p:cNvSpPr>
            <a:spLocks noGrp="1"/>
          </p:cNvSpPr>
          <p:nvPr>
            <p:ph type="body" sz="quarter" idx="25" hasCustomPrompt="1"/>
          </p:nvPr>
        </p:nvSpPr>
        <p:spPr bwMode="gray">
          <a:xfrm rot="10800000">
            <a:off x="4176000" y="4222800"/>
            <a:ext cx="4968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4850432" y="250824"/>
            <a:ext cx="585664" cy="1195200"/>
          </a:xfrm>
          <a:solidFill>
            <a:schemeClr val="bg1"/>
          </a:solidFill>
        </p:spPr>
        <p:txBody>
          <a:bodyPr wrap="none" lIns="36000" tIns="36000" rIns="36000" bIns="36000" anchor="b" anchorCtr="0">
            <a:spAutoFit/>
          </a:bodyPr>
          <a:lstStyle>
            <a:lvl1pPr>
              <a:defRPr sz="7200">
                <a:solidFill>
                  <a:schemeClr val="accent5"/>
                </a:solidFill>
              </a:defRPr>
            </a:lvl1pPr>
          </a:lstStyle>
          <a:p>
            <a:r>
              <a:rPr lang="fr-FR" noProof="0" dirty="0" smtClean="0"/>
              <a:t>0</a:t>
            </a:r>
            <a:endParaRPr lang="fr-FR" noProof="0" dirty="0"/>
          </a:p>
        </p:txBody>
      </p:sp>
    </p:spTree>
    <p:extLst>
      <p:ext uri="{BB962C8B-B14F-4D97-AF65-F5344CB8AC3E}">
        <p14:creationId xmlns:p14="http://schemas.microsoft.com/office/powerpoint/2010/main" val="2804331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pitre_image_droit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4572000"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499062" y="1630636"/>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7" name="Espace réservé du texte 13"/>
          <p:cNvSpPr>
            <a:spLocks noGrp="1"/>
          </p:cNvSpPr>
          <p:nvPr>
            <p:ph type="body" sz="quarter" idx="23" hasCustomPrompt="1"/>
          </p:nvPr>
        </p:nvSpPr>
        <p:spPr bwMode="gray">
          <a:xfrm rot="5400000">
            <a:off x="3371400" y="2687400"/>
            <a:ext cx="3132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24" hasCustomPrompt="1"/>
          </p:nvPr>
        </p:nvSpPr>
        <p:spPr bwMode="gray">
          <a:xfrm>
            <a:off x="0" y="1152000"/>
            <a:ext cx="4968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25" hasCustomPrompt="1"/>
          </p:nvPr>
        </p:nvSpPr>
        <p:spPr bwMode="gray">
          <a:xfrm rot="10800000">
            <a:off x="0" y="4222799"/>
            <a:ext cx="4968000" cy="61200"/>
          </a:xfrm>
          <a:solidFill>
            <a:schemeClr val="accent5"/>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3528000" y="250824"/>
            <a:ext cx="585664" cy="1195200"/>
          </a:xfrm>
          <a:solidFill>
            <a:schemeClr val="bg1"/>
          </a:solidFill>
        </p:spPr>
        <p:txBody>
          <a:bodyPr wrap="none" lIns="36000" tIns="36000" rIns="36000" bIns="36000" anchor="b" anchorCtr="0">
            <a:spAutoFit/>
          </a:bodyPr>
          <a:lstStyle>
            <a:lvl1pPr algn="r">
              <a:defRPr sz="7200">
                <a:solidFill>
                  <a:schemeClr val="accent5"/>
                </a:solidFill>
              </a:defRPr>
            </a:lvl1pPr>
          </a:lstStyle>
          <a:p>
            <a:r>
              <a:rPr lang="fr-FR" noProof="0" dirty="0" smtClean="0"/>
              <a:t>0</a:t>
            </a:r>
            <a:endParaRPr lang="fr-FR" noProof="0" dirty="0"/>
          </a:p>
        </p:txBody>
      </p:sp>
    </p:spTree>
    <p:extLst>
      <p:ext uri="{BB962C8B-B14F-4D97-AF65-F5344CB8AC3E}">
        <p14:creationId xmlns:p14="http://schemas.microsoft.com/office/powerpoint/2010/main" val="38002288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997237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imag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4463988" y="1131889"/>
            <a:ext cx="4429187" cy="3492500"/>
          </a:xfrm>
        </p:spPr>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pour une image  16"/>
          <p:cNvSpPr>
            <a:spLocks noGrp="1"/>
          </p:cNvSpPr>
          <p:nvPr>
            <p:ph type="pic" sz="quarter" idx="14"/>
          </p:nvPr>
        </p:nvSpPr>
        <p:spPr bwMode="gray">
          <a:xfrm>
            <a:off x="554400" y="1224000"/>
            <a:ext cx="3708000" cy="2700000"/>
          </a:xfrm>
          <a:solidFill>
            <a:schemeClr val="bg1">
              <a:lumMod val="95000"/>
            </a:schemeClr>
          </a:solidFill>
          <a:ln w="57150">
            <a:solidFill>
              <a:schemeClr val="accent5"/>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298897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uverture_image_cen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4" name="Connecteur droit 13"/>
          <p:cNvCxnSpPr/>
          <p:nvPr userDrawn="1"/>
        </p:nvCxnSpPr>
        <p:spPr bwMode="gray">
          <a:xfrm>
            <a:off x="4464000" y="3912365"/>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3"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7" name="Espace réservé pour une image  16"/>
          <p:cNvSpPr>
            <a:spLocks noGrp="1"/>
          </p:cNvSpPr>
          <p:nvPr>
            <p:ph type="pic" sz="quarter" idx="14" hasCustomPrompt="1"/>
          </p:nvPr>
        </p:nvSpPr>
        <p:spPr bwMode="gray">
          <a:xfrm>
            <a:off x="1044000" y="0"/>
            <a:ext cx="7056000" cy="3060001"/>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16"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3"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503238" y="3075806"/>
            <a:ext cx="8137525" cy="684076"/>
          </a:xfrm>
        </p:spPr>
        <p:txBody>
          <a:bodyPr anchor="b" anchorCtr="0"/>
          <a:lstStyle>
            <a:lvl1pPr algn="ctr">
              <a:defRPr sz="1850" cap="all" baseline="0">
                <a:solidFill>
                  <a:schemeClr val="accent2"/>
                </a:solidFill>
              </a:defRPr>
            </a:lvl1pPr>
          </a:lstStyle>
          <a:p>
            <a:r>
              <a:rPr lang="fr-FR" dirty="0" smtClean="0"/>
              <a:t>Titre de la présentation</a:t>
            </a:r>
            <a:endParaRPr lang="fr-FR" dirty="0"/>
          </a:p>
        </p:txBody>
      </p:sp>
      <p:sp>
        <p:nvSpPr>
          <p:cNvPr id="15" name="Espace réservé de la date 3"/>
          <p:cNvSpPr>
            <a:spLocks noGrp="1"/>
          </p:cNvSpPr>
          <p:nvPr>
            <p:ph type="dt" sz="half" idx="2"/>
          </p:nvPr>
        </p:nvSpPr>
        <p:spPr bwMode="gray">
          <a:xfrm>
            <a:off x="3312000" y="4010400"/>
            <a:ext cx="2520000" cy="252000"/>
          </a:xfrm>
          <a:prstGeom prst="rect">
            <a:avLst/>
          </a:prstGeom>
          <a:solidFill>
            <a:schemeClr val="bg1"/>
          </a:solidFill>
        </p:spPr>
        <p:txBody>
          <a:bodyPr vert="horz" lIns="0" tIns="0" rIns="0" bIns="0" rtlCol="0" anchor="t" anchorCtr="0">
            <a:noAutofit/>
          </a:bodyPr>
          <a:lstStyle>
            <a:lvl1pPr algn="l">
              <a:defRPr sz="1100">
                <a:solidFill>
                  <a:schemeClr val="accent2"/>
                </a:solidFill>
              </a:defRPr>
            </a:lvl1pPr>
          </a:lstStyle>
          <a:p>
            <a:pPr algn="ctr"/>
            <a:r>
              <a:rPr lang="fr-FR" smtClean="0"/>
              <a:t>Jour/mois/année</a:t>
            </a:r>
            <a:endParaRPr lang="fr-FR" dirty="0"/>
          </a:p>
        </p:txBody>
      </p:sp>
      <p:sp>
        <p:nvSpPr>
          <p:cNvPr id="18" name="Espace réservé du texte 3"/>
          <p:cNvSpPr>
            <a:spLocks noGrp="1"/>
          </p:cNvSpPr>
          <p:nvPr>
            <p:ph type="body" sz="quarter" idx="18" hasCustomPrompt="1"/>
          </p:nvPr>
        </p:nvSpPr>
        <p:spPr bwMode="gray">
          <a:xfrm>
            <a:off x="3794400" y="284400"/>
            <a:ext cx="1558800" cy="360000"/>
          </a:xfrm>
          <a:blipFill dpi="0" rotWithShape="1">
            <a:blip r:embed="rId3"/>
            <a:srcRect/>
            <a:stretch>
              <a:fillRect/>
            </a:stretch>
          </a:blipFill>
          <a:ln w="61214" cap="flat">
            <a:solidFill>
              <a:schemeClr val="accent1"/>
            </a:solidFill>
            <a:miter lim="800000"/>
          </a:ln>
        </p:spPr>
        <p:txBody>
          <a:bodyPr/>
          <a:lstStyle>
            <a:lvl1pPr>
              <a:defRPr sz="100" b="0"/>
            </a:lvl1pPr>
          </a:lstStyle>
          <a:p>
            <a:pPr lvl="0"/>
            <a:r>
              <a:rPr lang="fr-FR" dirty="0" smtClean="0"/>
              <a:t> </a:t>
            </a:r>
            <a:endParaRPr lang="fr-FR" dirty="0"/>
          </a:p>
        </p:txBody>
      </p:sp>
    </p:spTree>
    <p:extLst>
      <p:ext uri="{BB962C8B-B14F-4D97-AF65-F5344CB8AC3E}">
        <p14:creationId xmlns:p14="http://schemas.microsoft.com/office/powerpoint/2010/main" val="26785448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re et grande image">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pour une image  16"/>
          <p:cNvSpPr>
            <a:spLocks noGrp="1"/>
          </p:cNvSpPr>
          <p:nvPr>
            <p:ph type="pic" sz="quarter" idx="15"/>
          </p:nvPr>
        </p:nvSpPr>
        <p:spPr bwMode="gray">
          <a:xfrm>
            <a:off x="554400" y="1224000"/>
            <a:ext cx="8280000" cy="3114000"/>
          </a:xfrm>
          <a:solidFill>
            <a:schemeClr val="bg1">
              <a:lumMod val="95000"/>
            </a:schemeClr>
          </a:solidFill>
          <a:ln w="57150">
            <a:solidFill>
              <a:schemeClr val="accent5"/>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38691535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7" name="Titre 6"/>
          <p:cNvSpPr>
            <a:spLocks noGrp="1"/>
          </p:cNvSpPr>
          <p:nvPr>
            <p:ph type="title" hasCustomPrompt="1"/>
          </p:nvPr>
        </p:nvSpPr>
        <p:spPr bwMode="gray">
          <a:xfrm>
            <a:off x="503238" y="735013"/>
            <a:ext cx="8137525" cy="1836737"/>
          </a:xfrm>
        </p:spPr>
        <p:txBody>
          <a:bodyPr anchor="b" anchorCtr="0"/>
          <a:lstStyle>
            <a:lvl1pPr algn="ctr">
              <a:defRPr sz="2600" cap="all" baseline="0">
                <a:solidFill>
                  <a:schemeClr val="accent2"/>
                </a:solidFill>
              </a:defRPr>
            </a:lvl1pPr>
          </a:lstStyle>
          <a:p>
            <a:r>
              <a:rPr lang="fr-FR" dirty="0" smtClean="0"/>
              <a:t>Titre de la présentation</a:t>
            </a:r>
            <a:endParaRPr lang="fr-FR" dirty="0"/>
          </a:p>
        </p:txBody>
      </p:sp>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5" name="Connecteur droit 14"/>
          <p:cNvCxnSpPr/>
          <p:nvPr userDrawn="1"/>
        </p:nvCxnSpPr>
        <p:spPr bwMode="gray">
          <a:xfrm>
            <a:off x="4464000" y="2662828"/>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503238" y="2750399"/>
            <a:ext cx="8136000" cy="1152000"/>
          </a:xfrm>
          <a:prstGeom prst="rect">
            <a:avLst/>
          </a:prstGeom>
        </p:spPr>
        <p:txBody>
          <a:bodyPr vert="horz" lIns="0" tIns="0" rIns="0" bIns="0" rtlCol="0" anchor="t" anchorCtr="0">
            <a:noAutofit/>
          </a:bodyPr>
          <a:lstStyle>
            <a:lvl1pPr algn="ctr">
              <a:defRPr sz="1650">
                <a:solidFill>
                  <a:schemeClr val="accent2"/>
                </a:solidFill>
              </a:defRPr>
            </a:lvl1pPr>
          </a:lstStyle>
          <a:p>
            <a:r>
              <a:rPr lang="fr-FR" smtClean="0"/>
              <a:t>Jour/mois/année</a:t>
            </a:r>
            <a:endParaRPr lang="fr-FR" dirty="0"/>
          </a:p>
        </p:txBody>
      </p:sp>
      <p:sp>
        <p:nvSpPr>
          <p:cNvPr id="13"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4"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0" name="Rectangle 9"/>
          <p:cNvSpPr/>
          <p:nvPr userDrawn="1"/>
        </p:nvSpPr>
        <p:spPr bwMode="gray">
          <a:xfrm rot="16200000" flipH="1">
            <a:off x="-1679399"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bwMode="gray">
          <a:xfrm>
            <a:off x="252000" y="252000"/>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bwMode="gray">
          <a:xfrm rot="5400000">
            <a:off x="6899400" y="2183400"/>
            <a:ext cx="3924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bwMode="gray">
          <a:xfrm rot="10800000">
            <a:off x="252000" y="4114799"/>
            <a:ext cx="8640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758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ouverture_image_gauche">
    <p:spTree>
      <p:nvGrpSpPr>
        <p:cNvPr id="1" name=""/>
        <p:cNvGrpSpPr/>
        <p:nvPr/>
      </p:nvGrpSpPr>
      <p:grpSpPr>
        <a:xfrm>
          <a:off x="0" y="0"/>
          <a:ext cx="0" cy="0"/>
          <a:chOff x="0" y="0"/>
          <a:chExt cx="0" cy="0"/>
        </a:xfrm>
      </p:grpSpPr>
      <p:sp>
        <p:nvSpPr>
          <p:cNvPr id="17" name="Espace réservé pour une image  16"/>
          <p:cNvSpPr>
            <a:spLocks noGrp="1"/>
          </p:cNvSpPr>
          <p:nvPr>
            <p:ph type="pic" sz="quarter" idx="14" hasCustomPrompt="1"/>
          </p:nvPr>
        </p:nvSpPr>
        <p:spPr bwMode="gray">
          <a:xfrm>
            <a:off x="0" y="735013"/>
            <a:ext cx="4392613" cy="3168650"/>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sp>
        <p:nvSpPr>
          <p:cNvPr id="15"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4572000" y="735012"/>
            <a:ext cx="4068763" cy="1872149"/>
          </a:xfrm>
        </p:spPr>
        <p:txBody>
          <a:bodyPr anchor="b" anchorCtr="0"/>
          <a:lstStyle>
            <a:lvl1pPr algn="l">
              <a:defRPr sz="1850" cap="all" baseline="0">
                <a:solidFill>
                  <a:schemeClr val="accent2"/>
                </a:solidFill>
              </a:defRPr>
            </a:lvl1pPr>
          </a:lstStyle>
          <a:p>
            <a:r>
              <a:rPr lang="fr-FR" dirty="0" smtClean="0"/>
              <a:t>Titre de la présentation</a:t>
            </a:r>
            <a:endParaRPr lang="fr-FR" dirty="0"/>
          </a:p>
        </p:txBody>
      </p:sp>
      <p:cxnSp>
        <p:nvCxnSpPr>
          <p:cNvPr id="13" name="Connecteur droit 12"/>
          <p:cNvCxnSpPr/>
          <p:nvPr userDrawn="1"/>
        </p:nvCxnSpPr>
        <p:spPr bwMode="gray">
          <a:xfrm>
            <a:off x="4572000" y="2751770"/>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e la date 3"/>
          <p:cNvSpPr>
            <a:spLocks noGrp="1"/>
          </p:cNvSpPr>
          <p:nvPr>
            <p:ph type="dt" sz="half" idx="2"/>
          </p:nvPr>
        </p:nvSpPr>
        <p:spPr bwMode="gray">
          <a:xfrm>
            <a:off x="4572000" y="2966400"/>
            <a:ext cx="4067238" cy="936000"/>
          </a:xfrm>
          <a:prstGeom prst="rect">
            <a:avLst/>
          </a:prstGeom>
        </p:spPr>
        <p:txBody>
          <a:bodyPr vert="horz" lIns="0" tIns="0" rIns="0" bIns="0" rtlCol="0" anchor="t" anchorCtr="0">
            <a:noAutofit/>
          </a:bodyPr>
          <a:lstStyle>
            <a:lvl1pPr algn="l">
              <a:defRPr sz="1100">
                <a:solidFill>
                  <a:schemeClr val="accent2"/>
                </a:solidFill>
              </a:defRPr>
            </a:lvl1pPr>
          </a:lstStyle>
          <a:p>
            <a:r>
              <a:rPr lang="fr-FR" smtClean="0"/>
              <a:t>Jour/mois/année</a:t>
            </a:r>
            <a:endParaRPr lang="fr-FR" dirty="0"/>
          </a:p>
        </p:txBody>
      </p:sp>
      <p:sp>
        <p:nvSpPr>
          <p:cNvPr id="14"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6"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Rectangle 21"/>
          <p:cNvSpPr/>
          <p:nvPr userDrawn="1"/>
        </p:nvSpPr>
        <p:spPr bwMode="gray">
          <a:xfrm>
            <a:off x="3794400" y="284400"/>
            <a:ext cx="1558800" cy="360000"/>
          </a:xfrm>
          <a:prstGeom prst="rect">
            <a:avLst/>
          </a:prstGeom>
          <a:blipFill dpi="0" rotWithShape="1">
            <a:blip r:embed="rId3"/>
            <a:srcRect/>
            <a:stretch>
              <a:fillRect/>
            </a:stretch>
          </a:blipFill>
          <a:ln w="61214">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887439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uverture_image_cen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672000" y="4320000"/>
            <a:ext cx="1800000" cy="720000"/>
          </a:xfrm>
          <a:prstGeom prst="rect">
            <a:avLst/>
          </a:prstGeom>
        </p:spPr>
      </p:pic>
      <p:sp>
        <p:nvSpPr>
          <p:cNvPr id="9" name="Rectangle 8"/>
          <p:cNvSpPr/>
          <p:nvPr userDrawn="1"/>
        </p:nvSpPr>
        <p:spPr bwMode="gray">
          <a:xfrm>
            <a:off x="287338" y="4959801"/>
            <a:ext cx="8569325" cy="18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cxnSp>
        <p:nvCxnSpPr>
          <p:cNvPr id="14" name="Connecteur droit 13"/>
          <p:cNvCxnSpPr/>
          <p:nvPr userDrawn="1"/>
        </p:nvCxnSpPr>
        <p:spPr bwMode="gray">
          <a:xfrm>
            <a:off x="4464000" y="3912365"/>
            <a:ext cx="216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Espace réservé du pied de page 4"/>
          <p:cNvSpPr>
            <a:spLocks noGrp="1"/>
          </p:cNvSpPr>
          <p:nvPr>
            <p:ph type="ftr" sz="quarter" idx="3"/>
          </p:nvPr>
        </p:nvSpPr>
        <p:spPr bwMode="gray">
          <a:xfrm>
            <a:off x="1" y="4911724"/>
            <a:ext cx="250826" cy="231775"/>
          </a:xfrm>
          <a:prstGeom prst="rect">
            <a:avLst/>
          </a:prstGeom>
        </p:spPr>
        <p:txBody>
          <a:bodyPr vert="horz" lIns="0" tIns="0" rIns="0" bIns="0" rtlCol="0" anchor="b" anchorCtr="0">
            <a:noAutofit/>
          </a:bodyPr>
          <a:lstStyle>
            <a:lvl1pPr algn="ctr">
              <a:defRPr sz="100">
                <a:solidFill>
                  <a:schemeClr val="bg1">
                    <a:alpha val="0"/>
                  </a:schemeClr>
                </a:solidFill>
              </a:defRPr>
            </a:lvl1pPr>
          </a:lstStyle>
          <a:p>
            <a:pPr algn="l"/>
            <a:r>
              <a:rPr lang="fr-FR" smtClean="0"/>
              <a:t>Safran nom de l’activité / Date / Direction (menu "Insertion / En-tête et pied de page")</a:t>
            </a:r>
            <a:endParaRPr lang="fr-FR" dirty="0"/>
          </a:p>
        </p:txBody>
      </p:sp>
      <p:sp>
        <p:nvSpPr>
          <p:cNvPr id="13" name="Espace réservé du numéro de diapositive 5"/>
          <p:cNvSpPr>
            <a:spLocks noGrp="1"/>
          </p:cNvSpPr>
          <p:nvPr>
            <p:ph type="sldNum" sz="quarter" idx="4"/>
          </p:nvPr>
        </p:nvSpPr>
        <p:spPr bwMode="gray">
          <a:xfrm>
            <a:off x="1" y="4911725"/>
            <a:ext cx="250826" cy="231775"/>
          </a:xfrm>
          <a:prstGeom prst="rect">
            <a:avLst/>
          </a:prstGeom>
        </p:spPr>
        <p:txBody>
          <a:bodyPr vert="horz" lIns="0" tIns="0" rIns="0" bIns="0" rtlCol="0" anchor="b" anchorCtr="0">
            <a:noAutofit/>
          </a:bodyPr>
          <a:lstStyle>
            <a:lvl1pPr algn="l">
              <a:defRPr sz="100" b="1">
                <a:solidFill>
                  <a:schemeClr val="bg1">
                    <a:alpha val="0"/>
                  </a:schemeClr>
                </a:solidFill>
              </a:defRPr>
            </a:lvl1pPr>
          </a:lstStyle>
          <a:p>
            <a:fld id="{733122C9-A0B9-462F-8757-0847AD287B63}" type="slidenum">
              <a:rPr lang="fr-FR" smtClean="0"/>
              <a:pPr/>
              <a:t>‹N°›</a:t>
            </a:fld>
            <a:endParaRPr lang="fr-FR" dirty="0"/>
          </a:p>
        </p:txBody>
      </p:sp>
      <p:sp>
        <p:nvSpPr>
          <p:cNvPr id="17" name="Espace réservé pour une image  16"/>
          <p:cNvSpPr>
            <a:spLocks noGrp="1"/>
          </p:cNvSpPr>
          <p:nvPr>
            <p:ph type="pic" sz="quarter" idx="14" hasCustomPrompt="1"/>
          </p:nvPr>
        </p:nvSpPr>
        <p:spPr bwMode="gray">
          <a:xfrm>
            <a:off x="1044000" y="0"/>
            <a:ext cx="7056000" cy="3060001"/>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16" name="Espace réservé du texte 13"/>
          <p:cNvSpPr>
            <a:spLocks noGrp="1"/>
          </p:cNvSpPr>
          <p:nvPr>
            <p:ph type="body" sz="quarter" idx="13" hasCustomPrompt="1"/>
          </p:nvPr>
        </p:nvSpPr>
        <p:spPr bwMode="gray">
          <a:xfrm rot="16200000">
            <a:off x="-1679399"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1" name="Espace réservé du texte 13"/>
          <p:cNvSpPr>
            <a:spLocks noGrp="1"/>
          </p:cNvSpPr>
          <p:nvPr>
            <p:ph type="body" sz="quarter" idx="15" hasCustomPrompt="1"/>
          </p:nvPr>
        </p:nvSpPr>
        <p:spPr bwMode="gray">
          <a:xfrm>
            <a:off x="252000" y="2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2" name="Espace réservé du texte 13"/>
          <p:cNvSpPr>
            <a:spLocks noGrp="1"/>
          </p:cNvSpPr>
          <p:nvPr>
            <p:ph type="body" sz="quarter" idx="16" hasCustomPrompt="1"/>
          </p:nvPr>
        </p:nvSpPr>
        <p:spPr bwMode="gray">
          <a:xfrm rot="10800000">
            <a:off x="252000" y="4114799"/>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3" name="Espace réservé du texte 13"/>
          <p:cNvSpPr>
            <a:spLocks noGrp="1"/>
          </p:cNvSpPr>
          <p:nvPr>
            <p:ph type="body" sz="quarter" idx="17" hasCustomPrompt="1"/>
          </p:nvPr>
        </p:nvSpPr>
        <p:spPr bwMode="gray">
          <a:xfrm rot="5400000">
            <a:off x="6899400" y="2183400"/>
            <a:ext cx="392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7" name="Titre 6"/>
          <p:cNvSpPr>
            <a:spLocks noGrp="1"/>
          </p:cNvSpPr>
          <p:nvPr>
            <p:ph type="title" hasCustomPrompt="1"/>
          </p:nvPr>
        </p:nvSpPr>
        <p:spPr bwMode="gray">
          <a:xfrm>
            <a:off x="503238" y="3075806"/>
            <a:ext cx="8137525" cy="684076"/>
          </a:xfrm>
        </p:spPr>
        <p:txBody>
          <a:bodyPr anchor="b" anchorCtr="0"/>
          <a:lstStyle>
            <a:lvl1pPr algn="ctr">
              <a:defRPr sz="1850" cap="all" baseline="0">
                <a:solidFill>
                  <a:schemeClr val="accent2"/>
                </a:solidFill>
              </a:defRPr>
            </a:lvl1pPr>
          </a:lstStyle>
          <a:p>
            <a:r>
              <a:rPr lang="fr-FR" dirty="0" smtClean="0"/>
              <a:t>Titre de la présentation</a:t>
            </a:r>
            <a:endParaRPr lang="fr-FR" dirty="0"/>
          </a:p>
        </p:txBody>
      </p:sp>
      <p:sp>
        <p:nvSpPr>
          <p:cNvPr id="15" name="Espace réservé de la date 3"/>
          <p:cNvSpPr>
            <a:spLocks noGrp="1"/>
          </p:cNvSpPr>
          <p:nvPr>
            <p:ph type="dt" sz="half" idx="2"/>
          </p:nvPr>
        </p:nvSpPr>
        <p:spPr bwMode="gray">
          <a:xfrm>
            <a:off x="3312000" y="4010400"/>
            <a:ext cx="2520000" cy="252000"/>
          </a:xfrm>
          <a:prstGeom prst="rect">
            <a:avLst/>
          </a:prstGeom>
          <a:solidFill>
            <a:schemeClr val="bg1"/>
          </a:solidFill>
        </p:spPr>
        <p:txBody>
          <a:bodyPr vert="horz" lIns="0" tIns="0" rIns="0" bIns="0" rtlCol="0" anchor="t" anchorCtr="0">
            <a:noAutofit/>
          </a:bodyPr>
          <a:lstStyle>
            <a:lvl1pPr algn="l">
              <a:defRPr sz="1100">
                <a:solidFill>
                  <a:schemeClr val="accent2"/>
                </a:solidFill>
              </a:defRPr>
            </a:lvl1pPr>
          </a:lstStyle>
          <a:p>
            <a:pPr algn="ctr"/>
            <a:r>
              <a:rPr lang="fr-FR" smtClean="0"/>
              <a:t>Jour/mois/année</a:t>
            </a:r>
            <a:endParaRPr lang="fr-FR" dirty="0"/>
          </a:p>
        </p:txBody>
      </p:sp>
      <p:sp>
        <p:nvSpPr>
          <p:cNvPr id="19" name="Espace réservé du texte 3"/>
          <p:cNvSpPr>
            <a:spLocks noGrp="1"/>
          </p:cNvSpPr>
          <p:nvPr>
            <p:ph type="body" sz="quarter" idx="18" hasCustomPrompt="1"/>
          </p:nvPr>
        </p:nvSpPr>
        <p:spPr bwMode="gray">
          <a:xfrm>
            <a:off x="3794400" y="284400"/>
            <a:ext cx="1558800" cy="360000"/>
          </a:xfrm>
          <a:blipFill dpi="0" rotWithShape="1">
            <a:blip r:embed="rId3"/>
            <a:srcRect/>
            <a:stretch>
              <a:fillRect/>
            </a:stretch>
          </a:blipFill>
          <a:ln w="61214" cap="flat">
            <a:solidFill>
              <a:schemeClr val="accent1"/>
            </a:solidFill>
            <a:miter lim="800000"/>
          </a:ln>
        </p:spPr>
        <p:txBody>
          <a:bodyPr/>
          <a:lstStyle>
            <a:lvl1pPr>
              <a:defRPr sz="100" b="0"/>
            </a:lvl1pPr>
          </a:lstStyle>
          <a:p>
            <a:pPr lvl="0"/>
            <a:r>
              <a:rPr lang="fr-FR" dirty="0" smtClean="0"/>
              <a:t> </a:t>
            </a:r>
            <a:endParaRPr lang="fr-FR" dirty="0"/>
          </a:p>
        </p:txBody>
      </p:sp>
    </p:spTree>
    <p:extLst>
      <p:ext uri="{BB962C8B-B14F-4D97-AF65-F5344CB8AC3E}">
        <p14:creationId xmlns:p14="http://schemas.microsoft.com/office/powerpoint/2010/main" val="40174162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1439862" y="1635124"/>
            <a:ext cx="6227763" cy="2484439"/>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2" name="Espace réservé du texte 13"/>
          <p:cNvSpPr>
            <a:spLocks noGrp="1"/>
          </p:cNvSpPr>
          <p:nvPr>
            <p:ph type="body" sz="quarter" idx="26" hasCustomPrompt="1"/>
          </p:nvPr>
        </p:nvSpPr>
        <p:spPr bwMode="gray">
          <a:xfrm rot="5400000">
            <a:off x="7304400" y="2694386"/>
            <a:ext cx="3114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13" name="Espace réservé du texte 13"/>
          <p:cNvSpPr>
            <a:spLocks noGrp="1"/>
          </p:cNvSpPr>
          <p:nvPr>
            <p:ph type="body" sz="quarter" idx="13" hasCustomPrompt="1"/>
          </p:nvPr>
        </p:nvSpPr>
        <p:spPr bwMode="gray">
          <a:xfrm rot="16200000">
            <a:off x="-1270830" y="2689643"/>
            <a:ext cx="3117188" cy="71527"/>
          </a:xfrm>
          <a:solidFill>
            <a:schemeClr val="accent6"/>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0" name="Espace réservé du texte 13"/>
          <p:cNvSpPr>
            <a:spLocks noGrp="1"/>
          </p:cNvSpPr>
          <p:nvPr>
            <p:ph type="body" sz="quarter" idx="25" hasCustomPrompt="1"/>
          </p:nvPr>
        </p:nvSpPr>
        <p:spPr bwMode="gray">
          <a:xfrm rot="10800000">
            <a:off x="252000" y="4222800"/>
            <a:ext cx="8640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1" name="Espace réservé du texte 13"/>
          <p:cNvSpPr>
            <a:spLocks noGrp="1"/>
          </p:cNvSpPr>
          <p:nvPr>
            <p:ph type="body" sz="quarter" idx="15" hasCustomPrompt="1"/>
          </p:nvPr>
        </p:nvSpPr>
        <p:spPr bwMode="gray">
          <a:xfrm>
            <a:off x="252000" y="1152000"/>
            <a:ext cx="8640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6" name="Titre 1"/>
          <p:cNvSpPr>
            <a:spLocks noGrp="1"/>
          </p:cNvSpPr>
          <p:nvPr>
            <p:ph type="title" hasCustomPrompt="1"/>
          </p:nvPr>
        </p:nvSpPr>
        <p:spPr bwMode="gray">
          <a:xfrm>
            <a:off x="1440000" y="250824"/>
            <a:ext cx="585664" cy="1195200"/>
          </a:xfrm>
          <a:solidFill>
            <a:schemeClr val="bg1"/>
          </a:solidFill>
        </p:spPr>
        <p:txBody>
          <a:bodyPr wrap="none" lIns="36000" tIns="36000" rIns="36000" bIns="36000" anchor="b" anchorCtr="0">
            <a:spAutoFit/>
          </a:bodyPr>
          <a:lstStyle>
            <a:lvl1pPr algn="r">
              <a:defRPr sz="7200">
                <a:solidFill>
                  <a:schemeClr val="accent6"/>
                </a:solidFill>
              </a:defRPr>
            </a:lvl1pPr>
          </a:lstStyle>
          <a:p>
            <a:r>
              <a:rPr lang="fr-FR" noProof="0" dirty="0" smtClean="0"/>
              <a:t>0</a:t>
            </a:r>
            <a:endParaRPr lang="fr-FR" noProof="0" dirty="0"/>
          </a:p>
        </p:txBody>
      </p:sp>
    </p:spTree>
    <p:extLst>
      <p:ext uri="{BB962C8B-B14F-4D97-AF65-F5344CB8AC3E}">
        <p14:creationId xmlns:p14="http://schemas.microsoft.com/office/powerpoint/2010/main" val="4050960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hapitre_image_gauch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250825"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28" name="Espace réservé du texte 3"/>
          <p:cNvSpPr>
            <a:spLocks noGrp="1"/>
          </p:cNvSpPr>
          <p:nvPr>
            <p:ph type="body" sz="quarter" idx="22" hasCustomPrompt="1"/>
          </p:nvPr>
        </p:nvSpPr>
        <p:spPr bwMode="gray">
          <a:xfrm>
            <a:off x="5023302" y="1635125"/>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29" name="Espace réservé du texte 13"/>
          <p:cNvSpPr>
            <a:spLocks noGrp="1"/>
          </p:cNvSpPr>
          <p:nvPr>
            <p:ph type="body" sz="quarter" idx="23" hasCustomPrompt="1"/>
          </p:nvPr>
        </p:nvSpPr>
        <p:spPr bwMode="gray">
          <a:xfrm rot="16200000">
            <a:off x="2640600" y="2687400"/>
            <a:ext cx="3132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0" name="Espace réservé du texte 13"/>
          <p:cNvSpPr>
            <a:spLocks noGrp="1"/>
          </p:cNvSpPr>
          <p:nvPr>
            <p:ph type="body" sz="quarter" idx="24" hasCustomPrompt="1"/>
          </p:nvPr>
        </p:nvSpPr>
        <p:spPr bwMode="gray">
          <a:xfrm>
            <a:off x="4176000" y="1152000"/>
            <a:ext cx="4968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1" name="Espace réservé du texte 13"/>
          <p:cNvSpPr>
            <a:spLocks noGrp="1"/>
          </p:cNvSpPr>
          <p:nvPr>
            <p:ph type="body" sz="quarter" idx="25" hasCustomPrompt="1"/>
          </p:nvPr>
        </p:nvSpPr>
        <p:spPr bwMode="gray">
          <a:xfrm rot="10800000">
            <a:off x="4176000" y="4222800"/>
            <a:ext cx="4968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4850432" y="250824"/>
            <a:ext cx="585664" cy="1195200"/>
          </a:xfrm>
          <a:solidFill>
            <a:schemeClr val="bg1"/>
          </a:solidFill>
        </p:spPr>
        <p:txBody>
          <a:bodyPr wrap="none" lIns="36000" tIns="36000" rIns="36000" bIns="36000" anchor="b" anchorCtr="0">
            <a:spAutoFit/>
          </a:bodyPr>
          <a:lstStyle>
            <a:lvl1pPr>
              <a:defRPr sz="7200">
                <a:solidFill>
                  <a:schemeClr val="accent6"/>
                </a:solidFill>
              </a:defRPr>
            </a:lvl1pPr>
          </a:lstStyle>
          <a:p>
            <a:r>
              <a:rPr lang="fr-FR" noProof="0" dirty="0" smtClean="0"/>
              <a:t>0</a:t>
            </a:r>
            <a:endParaRPr lang="fr-FR" noProof="0" dirty="0"/>
          </a:p>
        </p:txBody>
      </p:sp>
    </p:spTree>
    <p:extLst>
      <p:ext uri="{BB962C8B-B14F-4D97-AF65-F5344CB8AC3E}">
        <p14:creationId xmlns:p14="http://schemas.microsoft.com/office/powerpoint/2010/main" val="24517627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pitre_image_droit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4572000"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499062" y="1630636"/>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7" name="Espace réservé du texte 13"/>
          <p:cNvSpPr>
            <a:spLocks noGrp="1"/>
          </p:cNvSpPr>
          <p:nvPr>
            <p:ph type="body" sz="quarter" idx="23" hasCustomPrompt="1"/>
          </p:nvPr>
        </p:nvSpPr>
        <p:spPr bwMode="gray">
          <a:xfrm rot="5400000">
            <a:off x="3371400" y="2687400"/>
            <a:ext cx="3132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24" hasCustomPrompt="1"/>
          </p:nvPr>
        </p:nvSpPr>
        <p:spPr bwMode="gray">
          <a:xfrm>
            <a:off x="0" y="1152000"/>
            <a:ext cx="4968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25" hasCustomPrompt="1"/>
          </p:nvPr>
        </p:nvSpPr>
        <p:spPr bwMode="gray">
          <a:xfrm rot="10800000">
            <a:off x="0" y="4222799"/>
            <a:ext cx="4968000" cy="61200"/>
          </a:xfrm>
          <a:solidFill>
            <a:schemeClr val="accent6"/>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3528000" y="250824"/>
            <a:ext cx="585664" cy="1195200"/>
          </a:xfrm>
          <a:solidFill>
            <a:schemeClr val="bg1"/>
          </a:solidFill>
        </p:spPr>
        <p:txBody>
          <a:bodyPr wrap="none" lIns="36000" tIns="36000" rIns="36000" bIns="36000" anchor="b" anchorCtr="0">
            <a:spAutoFit/>
          </a:bodyPr>
          <a:lstStyle>
            <a:lvl1pPr algn="r">
              <a:defRPr sz="7200">
                <a:solidFill>
                  <a:schemeClr val="accent6"/>
                </a:solidFill>
              </a:defRPr>
            </a:lvl1pPr>
          </a:lstStyle>
          <a:p>
            <a:r>
              <a:rPr lang="fr-FR" noProof="0" dirty="0" smtClean="0"/>
              <a:t>0</a:t>
            </a:r>
            <a:endParaRPr lang="fr-FR" noProof="0" dirty="0"/>
          </a:p>
        </p:txBody>
      </p:sp>
    </p:spTree>
    <p:extLst>
      <p:ext uri="{BB962C8B-B14F-4D97-AF65-F5344CB8AC3E}">
        <p14:creationId xmlns:p14="http://schemas.microsoft.com/office/powerpoint/2010/main" val="30925059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2858994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re, imag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4463988" y="1131889"/>
            <a:ext cx="4429187" cy="3492500"/>
          </a:xfrm>
        </p:spPr>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pour une image  16"/>
          <p:cNvSpPr>
            <a:spLocks noGrp="1"/>
          </p:cNvSpPr>
          <p:nvPr>
            <p:ph type="pic" sz="quarter" idx="14"/>
          </p:nvPr>
        </p:nvSpPr>
        <p:spPr bwMode="gray">
          <a:xfrm>
            <a:off x="554400" y="1224000"/>
            <a:ext cx="3708000" cy="2700000"/>
          </a:xfrm>
          <a:solidFill>
            <a:schemeClr val="bg1">
              <a:lumMod val="95000"/>
            </a:schemeClr>
          </a:solidFill>
          <a:ln w="57150">
            <a:solidFill>
              <a:schemeClr val="accent6"/>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12228027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grande image">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pour une image  16"/>
          <p:cNvSpPr>
            <a:spLocks noGrp="1"/>
          </p:cNvSpPr>
          <p:nvPr>
            <p:ph type="pic" sz="quarter" idx="15"/>
          </p:nvPr>
        </p:nvSpPr>
        <p:spPr bwMode="gray">
          <a:xfrm>
            <a:off x="554400" y="1224000"/>
            <a:ext cx="8280000" cy="3114000"/>
          </a:xfrm>
          <a:solidFill>
            <a:schemeClr val="bg1">
              <a:lumMod val="95000"/>
            </a:schemeClr>
          </a:solidFill>
          <a:ln w="57150">
            <a:solidFill>
              <a:schemeClr val="accent6"/>
            </a:solidFill>
            <a:miter lim="800000"/>
          </a:ln>
        </p:spPr>
        <p:txBody>
          <a:bodyPr lIns="360000" tIns="1080000" rIns="360000" anchor="ctr" anchorCtr="0"/>
          <a:lstStyle>
            <a:lvl1pPr marL="0" indent="0" algn="ctr">
              <a:buNone/>
              <a:defRPr sz="1000" b="0"/>
            </a:lvl1pPr>
          </a:lstStyle>
          <a:p>
            <a:endParaRPr lang="fr-FR" dirty="0"/>
          </a:p>
        </p:txBody>
      </p:sp>
    </p:spTree>
    <p:extLst>
      <p:ext uri="{BB962C8B-B14F-4D97-AF65-F5344CB8AC3E}">
        <p14:creationId xmlns:p14="http://schemas.microsoft.com/office/powerpoint/2010/main" val="134584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1440000" y="1130400"/>
            <a:ext cx="7452000" cy="3492000"/>
          </a:xfrm>
        </p:spPr>
        <p:txBody>
          <a:bodyPr/>
          <a:lstStyle>
            <a:lvl1pPr marL="0" indent="0">
              <a:buSzPct val="25000"/>
              <a:buFontTx/>
              <a:buBlip>
                <a:blip r:embed="rId2"/>
              </a:buBlip>
              <a:defRPr cap="all" baseline="0">
                <a:solidFill>
                  <a:schemeClr val="accent2"/>
                </a:solidFill>
              </a:defRPr>
            </a:lvl1pPr>
          </a:lstStyle>
          <a:p>
            <a:pPr lvl="0"/>
            <a:r>
              <a:rPr lang="fr-FR" dirty="0" smtClean="0"/>
              <a:t>Texte</a:t>
            </a:r>
          </a:p>
        </p:txBody>
      </p:sp>
    </p:spTree>
    <p:extLst>
      <p:ext uri="{BB962C8B-B14F-4D97-AF65-F5344CB8AC3E}">
        <p14:creationId xmlns:p14="http://schemas.microsoft.com/office/powerpoint/2010/main" val="375587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1439862" y="1635124"/>
            <a:ext cx="6227763" cy="2484439"/>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2" name="Espace réservé du texte 13"/>
          <p:cNvSpPr>
            <a:spLocks noGrp="1"/>
          </p:cNvSpPr>
          <p:nvPr>
            <p:ph type="body" sz="quarter" idx="26" hasCustomPrompt="1"/>
          </p:nvPr>
        </p:nvSpPr>
        <p:spPr bwMode="gray">
          <a:xfrm rot="5400000">
            <a:off x="7304400" y="2694386"/>
            <a:ext cx="3114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13" name="Espace réservé du texte 13"/>
          <p:cNvSpPr>
            <a:spLocks noGrp="1"/>
          </p:cNvSpPr>
          <p:nvPr>
            <p:ph type="body" sz="quarter" idx="13" hasCustomPrompt="1"/>
          </p:nvPr>
        </p:nvSpPr>
        <p:spPr bwMode="gray">
          <a:xfrm rot="16200000">
            <a:off x="-1270830" y="2689643"/>
            <a:ext cx="3117188" cy="71527"/>
          </a:xfrm>
          <a:solidFill>
            <a:schemeClr val="accent1"/>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0" name="Espace réservé du texte 13"/>
          <p:cNvSpPr>
            <a:spLocks noGrp="1"/>
          </p:cNvSpPr>
          <p:nvPr>
            <p:ph type="body" sz="quarter" idx="25" hasCustomPrompt="1"/>
          </p:nvPr>
        </p:nvSpPr>
        <p:spPr bwMode="gray">
          <a:xfrm rot="10800000">
            <a:off x="252000" y="42228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1" name="Espace réservé du texte 13"/>
          <p:cNvSpPr>
            <a:spLocks noGrp="1"/>
          </p:cNvSpPr>
          <p:nvPr>
            <p:ph type="body" sz="quarter" idx="15" hasCustomPrompt="1"/>
          </p:nvPr>
        </p:nvSpPr>
        <p:spPr bwMode="gray">
          <a:xfrm>
            <a:off x="252000" y="1152000"/>
            <a:ext cx="8640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noProof="0" dirty="0" smtClean="0"/>
              <a:t> </a:t>
            </a:r>
            <a:endParaRPr lang="fr-FR" noProof="0" dirty="0"/>
          </a:p>
        </p:txBody>
      </p:sp>
      <p:sp>
        <p:nvSpPr>
          <p:cNvPr id="26" name="Titre 1"/>
          <p:cNvSpPr>
            <a:spLocks noGrp="1"/>
          </p:cNvSpPr>
          <p:nvPr>
            <p:ph type="title" hasCustomPrompt="1"/>
          </p:nvPr>
        </p:nvSpPr>
        <p:spPr bwMode="gray">
          <a:xfrm>
            <a:off x="1440000" y="250824"/>
            <a:ext cx="585664" cy="1195200"/>
          </a:xfrm>
          <a:solidFill>
            <a:schemeClr val="bg1"/>
          </a:solidFill>
        </p:spPr>
        <p:txBody>
          <a:bodyPr wrap="none" lIns="36000" tIns="36000" rIns="36000" bIns="36000" anchor="b" anchorCtr="0">
            <a:spAutoFit/>
          </a:bodyPr>
          <a:lstStyle>
            <a:lvl1pPr algn="r">
              <a:defRPr sz="7200">
                <a:solidFill>
                  <a:schemeClr val="accent1"/>
                </a:solidFill>
              </a:defRPr>
            </a:lvl1pPr>
          </a:lstStyle>
          <a:p>
            <a:r>
              <a:rPr lang="fr-FR" noProof="0" dirty="0" smtClean="0"/>
              <a:t>0</a:t>
            </a:r>
            <a:endParaRPr lang="fr-FR" noProof="0" dirty="0"/>
          </a:p>
        </p:txBody>
      </p:sp>
    </p:spTree>
    <p:extLst>
      <p:ext uri="{BB962C8B-B14F-4D97-AF65-F5344CB8AC3E}">
        <p14:creationId xmlns:p14="http://schemas.microsoft.com/office/powerpoint/2010/main" val="72979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itre_image_gauche">
    <p:bg bwMode="gray">
      <p:bgRef idx="1001">
        <a:schemeClr val="bg1"/>
      </p:bgRef>
    </p:bg>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250825"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28" name="Espace réservé du texte 3"/>
          <p:cNvSpPr>
            <a:spLocks noGrp="1"/>
          </p:cNvSpPr>
          <p:nvPr>
            <p:ph type="body" sz="quarter" idx="22" hasCustomPrompt="1"/>
          </p:nvPr>
        </p:nvSpPr>
        <p:spPr bwMode="gray">
          <a:xfrm>
            <a:off x="5023302" y="1635125"/>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29" name="Espace réservé du texte 13"/>
          <p:cNvSpPr>
            <a:spLocks noGrp="1"/>
          </p:cNvSpPr>
          <p:nvPr>
            <p:ph type="body" sz="quarter" idx="23" hasCustomPrompt="1"/>
          </p:nvPr>
        </p:nvSpPr>
        <p:spPr bwMode="gray">
          <a:xfrm rot="16200000">
            <a:off x="2640600" y="2687400"/>
            <a:ext cx="3132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0" name="Espace réservé du texte 13"/>
          <p:cNvSpPr>
            <a:spLocks noGrp="1"/>
          </p:cNvSpPr>
          <p:nvPr>
            <p:ph type="body" sz="quarter" idx="24" hasCustomPrompt="1"/>
          </p:nvPr>
        </p:nvSpPr>
        <p:spPr bwMode="gray">
          <a:xfrm>
            <a:off x="4176000" y="1152000"/>
            <a:ext cx="4968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31" name="Espace réservé du texte 13"/>
          <p:cNvSpPr>
            <a:spLocks noGrp="1"/>
          </p:cNvSpPr>
          <p:nvPr>
            <p:ph type="body" sz="quarter" idx="25" hasCustomPrompt="1"/>
          </p:nvPr>
        </p:nvSpPr>
        <p:spPr bwMode="gray">
          <a:xfrm rot="10800000">
            <a:off x="4176000" y="4222800"/>
            <a:ext cx="4968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4850432" y="250824"/>
            <a:ext cx="585664" cy="1195200"/>
          </a:xfrm>
          <a:solidFill>
            <a:schemeClr val="bg1"/>
          </a:solidFill>
        </p:spPr>
        <p:txBody>
          <a:bodyPr wrap="none" lIns="36000" tIns="36000" rIns="36000" bIns="36000" anchor="b" anchorCtr="0">
            <a:spAutoFit/>
          </a:bodyPr>
          <a:lstStyle>
            <a:lvl1pPr>
              <a:defRPr sz="7200">
                <a:solidFill>
                  <a:schemeClr val="accent1"/>
                </a:solidFill>
              </a:defRPr>
            </a:lvl1pPr>
          </a:lstStyle>
          <a:p>
            <a:r>
              <a:rPr lang="fr-FR" noProof="0" dirty="0" smtClean="0"/>
              <a:t>0</a:t>
            </a:r>
            <a:endParaRPr lang="fr-FR" noProof="0" dirty="0"/>
          </a:p>
        </p:txBody>
      </p:sp>
    </p:spTree>
    <p:extLst>
      <p:ext uri="{BB962C8B-B14F-4D97-AF65-F5344CB8AC3E}">
        <p14:creationId xmlns:p14="http://schemas.microsoft.com/office/powerpoint/2010/main" val="107926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itre_image_droite">
    <p:spTree>
      <p:nvGrpSpPr>
        <p:cNvPr id="1" name=""/>
        <p:cNvGrpSpPr/>
        <p:nvPr/>
      </p:nvGrpSpPr>
      <p:grpSpPr>
        <a:xfrm>
          <a:off x="0" y="0"/>
          <a:ext cx="0" cy="0"/>
          <a:chOff x="0" y="0"/>
          <a:chExt cx="0" cy="0"/>
        </a:xfrm>
      </p:grpSpPr>
      <p:sp>
        <p:nvSpPr>
          <p:cNvPr id="5" name="Rectangle 4"/>
          <p:cNvSpPr/>
          <p:nvPr userDrawn="1"/>
        </p:nvSpPr>
        <p:spPr bwMode="gray">
          <a:xfrm>
            <a:off x="0" y="0"/>
            <a:ext cx="899592" cy="879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space réservé pour une image  16"/>
          <p:cNvSpPr>
            <a:spLocks noGrp="1"/>
          </p:cNvSpPr>
          <p:nvPr>
            <p:ph type="pic" sz="quarter" idx="14" hasCustomPrompt="1"/>
          </p:nvPr>
        </p:nvSpPr>
        <p:spPr bwMode="gray">
          <a:xfrm>
            <a:off x="4572000" y="250824"/>
            <a:ext cx="4321175" cy="4157664"/>
          </a:xfrm>
          <a:solidFill>
            <a:schemeClr val="bg1">
              <a:lumMod val="95000"/>
            </a:schemeClr>
          </a:solidFill>
        </p:spPr>
        <p:txBody>
          <a:bodyPr lIns="360000" tIns="1080000" rIns="360000" anchor="ctr" anchorCtr="0"/>
          <a:lstStyle>
            <a:lvl1pPr marL="0" marR="0" indent="0" algn="ctr" defTabSz="914400" rtl="0" eaLnBrk="1" fontAlgn="auto" latinLnBrk="0" hangingPunct="1">
              <a:lnSpc>
                <a:spcPct val="100000"/>
              </a:lnSpc>
              <a:spcBef>
                <a:spcPts val="1800"/>
              </a:spcBef>
              <a:spcAft>
                <a:spcPts val="600"/>
              </a:spcAft>
              <a:buClrTx/>
              <a:buSzTx/>
              <a:buFont typeface="Arial" pitchFamily="34" charset="0"/>
              <a:buNone/>
              <a:tabLst/>
              <a:defRPr sz="1000" b="0"/>
            </a:lvl1pPr>
          </a:lstStyle>
          <a:p>
            <a:r>
              <a:rPr lang="fr-FR" noProof="0" dirty="0" smtClean="0"/>
              <a:t>Sélectionner l’icône pour insérer une image, puis si besoin disposer l’image en arrière plan (Sélectionner l’image avec le bouton droit de la souris / Mettre à l’arrière plan)</a:t>
            </a:r>
          </a:p>
        </p:txBody>
      </p:sp>
      <p:sp>
        <p:nvSpPr>
          <p:cNvPr id="9" name="Espace réservé de la date 8"/>
          <p:cNvSpPr>
            <a:spLocks noGrp="1"/>
          </p:cNvSpPr>
          <p:nvPr>
            <p:ph type="dt" sz="half" idx="16"/>
          </p:nvPr>
        </p:nvSpPr>
        <p:spPr bwMode="gray"/>
        <p:txBody>
          <a:bodyPr/>
          <a:lstStyle/>
          <a:p>
            <a:r>
              <a:rPr lang="fr-FR" smtClean="0"/>
              <a:t>Jour/mois/année</a:t>
            </a:r>
            <a:endParaRPr lang="fr-FR" dirty="0"/>
          </a:p>
        </p:txBody>
      </p:sp>
      <p:sp>
        <p:nvSpPr>
          <p:cNvPr id="14" name="Espace réservé du pied de page 13"/>
          <p:cNvSpPr>
            <a:spLocks noGrp="1"/>
          </p:cNvSpPr>
          <p:nvPr>
            <p:ph type="ftr" sz="quarter" idx="17"/>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15" name="Espace réservé du numéro de diapositive 14"/>
          <p:cNvSpPr>
            <a:spLocks noGrp="1"/>
          </p:cNvSpPr>
          <p:nvPr>
            <p:ph type="sldNum" sz="quarter" idx="18"/>
          </p:nvPr>
        </p:nvSpPr>
        <p:spPr bwMode="gray"/>
        <p:txBody>
          <a:bodyPr/>
          <a:lstStyle/>
          <a:p>
            <a:fld id="{733122C9-A0B9-462F-8757-0847AD287B63}" type="slidenum">
              <a:rPr lang="fr-FR" smtClean="0"/>
              <a:pPr/>
              <a:t>‹N°›</a:t>
            </a:fld>
            <a:endParaRPr lang="fr-FR" dirty="0"/>
          </a:p>
        </p:txBody>
      </p:sp>
      <p:sp>
        <p:nvSpPr>
          <p:cNvPr id="16" name="Espace réservé du texte 3"/>
          <p:cNvSpPr>
            <a:spLocks noGrp="1"/>
          </p:cNvSpPr>
          <p:nvPr>
            <p:ph type="body" sz="quarter" idx="22" hasCustomPrompt="1"/>
          </p:nvPr>
        </p:nvSpPr>
        <p:spPr bwMode="gray">
          <a:xfrm>
            <a:off x="499062" y="1630636"/>
            <a:ext cx="3852862" cy="2484438"/>
          </a:xfrm>
        </p:spPr>
        <p:txBody>
          <a:bodyPr/>
          <a:lstStyle>
            <a:lvl1pPr marL="0" indent="0">
              <a:lnSpc>
                <a:spcPct val="90000"/>
              </a:lnSpc>
              <a:spcBef>
                <a:spcPts val="0"/>
              </a:spcBef>
              <a:spcAft>
                <a:spcPts val="0"/>
              </a:spcAft>
              <a:buNone/>
              <a:defRPr sz="2400" cap="all" baseline="0">
                <a:solidFill>
                  <a:schemeClr val="accent2"/>
                </a:solidFill>
              </a:defRPr>
            </a:lvl1pPr>
            <a:lvl2pPr marL="0" indent="0">
              <a:lnSpc>
                <a:spcPct val="110000"/>
              </a:lnSpc>
              <a:spcBef>
                <a:spcPts val="1200"/>
              </a:spcBef>
              <a:spcAft>
                <a:spcPts val="0"/>
              </a:spcAft>
              <a:buNone/>
              <a:defRPr sz="1400">
                <a:solidFill>
                  <a:schemeClr val="accent2"/>
                </a:solidFill>
              </a:defRPr>
            </a:lvl2pPr>
          </a:lstStyle>
          <a:p>
            <a:pPr lvl="0"/>
            <a:r>
              <a:rPr lang="fr-FR" dirty="0" smtClean="0"/>
              <a:t>Titre de la partie</a:t>
            </a:r>
          </a:p>
          <a:p>
            <a:pPr lvl="1"/>
            <a:r>
              <a:rPr lang="fr-FR" dirty="0" smtClean="0"/>
              <a:t>Texte</a:t>
            </a:r>
          </a:p>
        </p:txBody>
      </p:sp>
      <p:sp>
        <p:nvSpPr>
          <p:cNvPr id="17" name="Espace réservé du texte 13"/>
          <p:cNvSpPr>
            <a:spLocks noGrp="1"/>
          </p:cNvSpPr>
          <p:nvPr>
            <p:ph type="body" sz="quarter" idx="23" hasCustomPrompt="1"/>
          </p:nvPr>
        </p:nvSpPr>
        <p:spPr bwMode="gray">
          <a:xfrm rot="5400000">
            <a:off x="3371400" y="2687400"/>
            <a:ext cx="3132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8" name="Espace réservé du texte 13"/>
          <p:cNvSpPr>
            <a:spLocks noGrp="1"/>
          </p:cNvSpPr>
          <p:nvPr>
            <p:ph type="body" sz="quarter" idx="24" hasCustomPrompt="1"/>
          </p:nvPr>
        </p:nvSpPr>
        <p:spPr bwMode="gray">
          <a:xfrm>
            <a:off x="0" y="1152000"/>
            <a:ext cx="4968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19" name="Espace réservé du texte 13"/>
          <p:cNvSpPr>
            <a:spLocks noGrp="1"/>
          </p:cNvSpPr>
          <p:nvPr>
            <p:ph type="body" sz="quarter" idx="25" hasCustomPrompt="1"/>
          </p:nvPr>
        </p:nvSpPr>
        <p:spPr bwMode="gray">
          <a:xfrm rot="10800000">
            <a:off x="0" y="4222799"/>
            <a:ext cx="4968000" cy="61200"/>
          </a:xfrm>
          <a:solidFill>
            <a:schemeClr val="accent1"/>
          </a:solidFill>
          <a:ln w="57150">
            <a:noFill/>
            <a:miter lim="800000"/>
          </a:ln>
        </p:spPr>
        <p:txBody>
          <a:bodyPr/>
          <a:lstStyle>
            <a:lvl1pPr>
              <a:defRPr sz="100" b="0">
                <a:solidFill>
                  <a:schemeClr val="bg1">
                    <a:alpha val="0"/>
                  </a:schemeClr>
                </a:solidFill>
              </a:defRPr>
            </a:lvl1pPr>
          </a:lstStyle>
          <a:p>
            <a:pPr lvl="0"/>
            <a:r>
              <a:rPr lang="fr-FR" dirty="0" smtClean="0"/>
              <a:t> </a:t>
            </a:r>
            <a:endParaRPr lang="fr-FR" dirty="0"/>
          </a:p>
        </p:txBody>
      </p:sp>
      <p:sp>
        <p:nvSpPr>
          <p:cNvPr id="26" name="Titre 1"/>
          <p:cNvSpPr>
            <a:spLocks noGrp="1"/>
          </p:cNvSpPr>
          <p:nvPr>
            <p:ph type="title" hasCustomPrompt="1"/>
          </p:nvPr>
        </p:nvSpPr>
        <p:spPr bwMode="gray">
          <a:xfrm>
            <a:off x="3528000" y="250824"/>
            <a:ext cx="585664" cy="1195200"/>
          </a:xfrm>
          <a:solidFill>
            <a:schemeClr val="bg1"/>
          </a:solidFill>
        </p:spPr>
        <p:txBody>
          <a:bodyPr wrap="none" lIns="36000" tIns="36000" rIns="36000" bIns="36000" anchor="b" anchorCtr="0">
            <a:spAutoFit/>
          </a:bodyPr>
          <a:lstStyle>
            <a:lvl1pPr algn="r">
              <a:defRPr sz="7200">
                <a:solidFill>
                  <a:schemeClr val="accent1"/>
                </a:solidFill>
              </a:defRPr>
            </a:lvl1pPr>
          </a:lstStyle>
          <a:p>
            <a:r>
              <a:rPr lang="fr-FR" noProof="0" dirty="0" smtClean="0"/>
              <a:t>0</a:t>
            </a:r>
            <a:endParaRPr lang="fr-FR" noProof="0" dirty="0"/>
          </a:p>
        </p:txBody>
      </p:sp>
    </p:spTree>
    <p:extLst>
      <p:ext uri="{BB962C8B-B14F-4D97-AF65-F5344CB8AC3E}">
        <p14:creationId xmlns:p14="http://schemas.microsoft.com/office/powerpoint/2010/main" val="797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imag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4463988" y="1131889"/>
            <a:ext cx="4429187" cy="3492500"/>
          </a:xfrm>
        </p:spPr>
        <p:txBody>
          <a:bodyPr/>
          <a:lstStyle>
            <a:lvl2pPr>
              <a:spcAft>
                <a:spcPts val="0"/>
              </a:spcAft>
              <a:defRPr/>
            </a:lvl2pPr>
            <a:lvl3pPr>
              <a:defRPr/>
            </a:lvl3pPr>
            <a:lvl4pPr>
              <a:defRPr baseline="0"/>
            </a:lvl4pPr>
            <a:lvl5pPr>
              <a:defRPr/>
            </a:lvl5p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pour une image  16"/>
          <p:cNvSpPr>
            <a:spLocks noGrp="1"/>
          </p:cNvSpPr>
          <p:nvPr>
            <p:ph type="pic" sz="quarter" idx="14"/>
          </p:nvPr>
        </p:nvSpPr>
        <p:spPr bwMode="gray">
          <a:xfrm>
            <a:off x="554400" y="1224000"/>
            <a:ext cx="3708000" cy="2700000"/>
          </a:xfrm>
          <a:solidFill>
            <a:schemeClr val="bg1">
              <a:lumMod val="95000"/>
            </a:schemeClr>
          </a:solidFill>
          <a:ln w="57150">
            <a:solidFill>
              <a:schemeClr val="accent1"/>
            </a:solidFill>
            <a:miter lim="800000"/>
          </a:ln>
        </p:spPr>
        <p:txBody>
          <a:bodyPr lIns="360000" tIns="1080000" rIns="360000" anchor="ctr" anchorCtr="0"/>
          <a:lstStyle>
            <a:lvl1pPr marL="0" indent="0" algn="ctr">
              <a:buNone/>
              <a:defRPr sz="1000" b="0"/>
            </a:lvl1pPr>
          </a:lstStyle>
          <a:p>
            <a:r>
              <a:rPr lang="fr-FR" smtClean="0"/>
              <a:t>Cliquez sur l'icône pour ajouter une image</a:t>
            </a:r>
            <a:endParaRPr lang="fr-FR" dirty="0"/>
          </a:p>
        </p:txBody>
      </p:sp>
    </p:spTree>
    <p:extLst>
      <p:ext uri="{BB962C8B-B14F-4D97-AF65-F5344CB8AC3E}">
        <p14:creationId xmlns:p14="http://schemas.microsoft.com/office/powerpoint/2010/main" val="414786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grande image">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p:txBody>
          <a:bodyPr/>
          <a:lstStyle/>
          <a:p>
            <a:r>
              <a:rPr lang="fr-FR" noProof="0" dirty="0" smtClean="0"/>
              <a:t>Titre</a:t>
            </a:r>
            <a:endParaRPr lang="fr-FR" dirty="0"/>
          </a:p>
        </p:txBody>
      </p:sp>
      <p:sp>
        <p:nvSpPr>
          <p:cNvPr id="5" name="Espace réservé de la date 4"/>
          <p:cNvSpPr>
            <a:spLocks noGrp="1"/>
          </p:cNvSpPr>
          <p:nvPr>
            <p:ph type="dt" sz="half" idx="10"/>
          </p:nvPr>
        </p:nvSpPr>
        <p:spPr bwMode="gray"/>
        <p:txBody>
          <a:bodyPr/>
          <a:lstStyle/>
          <a:p>
            <a:r>
              <a:rPr lang="fr-FR" smtClean="0"/>
              <a:t>Jour/mois/année</a:t>
            </a:r>
            <a:endParaRPr lang="fr-FR" dirty="0"/>
          </a:p>
        </p:txBody>
      </p:sp>
      <p:sp>
        <p:nvSpPr>
          <p:cNvPr id="6" name="Espace réservé du pied de page 5"/>
          <p:cNvSpPr>
            <a:spLocks noGrp="1"/>
          </p:cNvSpPr>
          <p:nvPr>
            <p:ph type="ftr" sz="quarter" idx="11"/>
          </p:nvPr>
        </p:nvSpPr>
        <p:spPr bwMode="gray">
          <a:xfrm>
            <a:off x="503239" y="4624388"/>
            <a:ext cx="7164386" cy="324000"/>
          </a:xfrm>
          <a:prstGeom prst="rect">
            <a:avLst/>
          </a:prstGeom>
        </p:spPr>
        <p:txBody>
          <a:bodyPr/>
          <a:lstStyle/>
          <a:p>
            <a:pPr algn="l"/>
            <a:r>
              <a:rPr lang="fr-FR" smtClean="0"/>
              <a:t>Safran nom de l’activité / Date / Direction (menu "Insertion / En-tête et pied de page")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pour une image  16"/>
          <p:cNvSpPr>
            <a:spLocks noGrp="1"/>
          </p:cNvSpPr>
          <p:nvPr>
            <p:ph type="pic" sz="quarter" idx="15"/>
          </p:nvPr>
        </p:nvSpPr>
        <p:spPr bwMode="gray">
          <a:xfrm>
            <a:off x="554400" y="1224000"/>
            <a:ext cx="8280000" cy="3114000"/>
          </a:xfrm>
          <a:solidFill>
            <a:schemeClr val="bg1">
              <a:lumMod val="95000"/>
            </a:schemeClr>
          </a:solidFill>
          <a:ln w="57150">
            <a:solidFill>
              <a:schemeClr val="accent1"/>
            </a:solidFill>
            <a:miter lim="800000"/>
          </a:ln>
        </p:spPr>
        <p:txBody>
          <a:bodyPr lIns="360000" tIns="1080000" rIns="360000" anchor="ctr" anchorCtr="0"/>
          <a:lstStyle>
            <a:lvl1pPr marL="0" indent="0" algn="ctr">
              <a:buNone/>
              <a:defRPr sz="1000" b="0"/>
            </a:lvl1pPr>
          </a:lstStyle>
          <a:p>
            <a:r>
              <a:rPr lang="fr-FR" smtClean="0"/>
              <a:t>Cliquez sur l'icône pour ajouter une image</a:t>
            </a:r>
            <a:endParaRPr lang="fr-FR" dirty="0"/>
          </a:p>
        </p:txBody>
      </p:sp>
    </p:spTree>
    <p:extLst>
      <p:ext uri="{BB962C8B-B14F-4D97-AF65-F5344CB8AC3E}">
        <p14:creationId xmlns:p14="http://schemas.microsoft.com/office/powerpoint/2010/main" val="72288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1.jpeg"/><Relationship Id="rId5" Type="http://schemas.openxmlformats.org/officeDocument/2006/relationships/slideLayout" Target="../slideLayouts/slideLayout26.xml"/><Relationship Id="rId10"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1.jpeg"/><Relationship Id="rId5" Type="http://schemas.openxmlformats.org/officeDocument/2006/relationships/slideLayout" Target="../slideLayouts/slideLayout35.xml"/><Relationship Id="rId10" Type="http://schemas.openxmlformats.org/officeDocument/2006/relationships/theme" Target="../theme/theme4.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503238" y="411163"/>
            <a:ext cx="8389937" cy="540000"/>
          </a:xfrm>
          <a:prstGeom prst="rect">
            <a:avLst/>
          </a:prstGeom>
        </p:spPr>
        <p:txBody>
          <a:bodyPr vert="horz" lIns="0" tIns="0" rIns="0" bIns="0" rtlCol="0" anchor="t" anchorCtr="0">
            <a:noAutofit/>
          </a:bodyPr>
          <a:lstStyle/>
          <a:p>
            <a:r>
              <a:rPr lang="fr-FR" noProof="0" dirty="0" smtClean="0"/>
              <a:t>Titre</a:t>
            </a:r>
            <a:endParaRPr lang="fr-FR" noProof="0" dirty="0"/>
          </a:p>
        </p:txBody>
      </p:sp>
      <p:sp>
        <p:nvSpPr>
          <p:cNvPr id="3" name="Espace réservé du texte 2"/>
          <p:cNvSpPr>
            <a:spLocks noGrp="1"/>
          </p:cNvSpPr>
          <p:nvPr>
            <p:ph type="body" idx="1"/>
          </p:nvPr>
        </p:nvSpPr>
        <p:spPr bwMode="gray">
          <a:xfrm>
            <a:off x="503238" y="1131889"/>
            <a:ext cx="8389937" cy="3492500"/>
          </a:xfrm>
          <a:prstGeom prst="rect">
            <a:avLst/>
          </a:prstGeom>
        </p:spPr>
        <p:txBody>
          <a:bodyPr vert="horz" lIns="0" tIns="0" rIns="0" bIns="0" rtlCol="0" anchor="t" anchorCtr="0">
            <a:noAutofit/>
          </a:body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Espace réservé de la date 3"/>
          <p:cNvSpPr>
            <a:spLocks noGrp="1"/>
          </p:cNvSpPr>
          <p:nvPr>
            <p:ph type="dt" sz="half" idx="2"/>
          </p:nvPr>
        </p:nvSpPr>
        <p:spPr bwMode="gray">
          <a:xfrm>
            <a:off x="-1" y="4911725"/>
            <a:ext cx="503239" cy="231776"/>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r>
              <a:rPr lang="fr-FR" smtClean="0"/>
              <a:t>Jour/mois/année</a:t>
            </a:r>
            <a:endParaRPr lang="fr-FR" dirty="0"/>
          </a:p>
        </p:txBody>
      </p:sp>
      <p:sp>
        <p:nvSpPr>
          <p:cNvPr id="6" name="Espace réservé du numéro de diapositive 5"/>
          <p:cNvSpPr>
            <a:spLocks noGrp="1"/>
          </p:cNvSpPr>
          <p:nvPr>
            <p:ph type="sldNum" sz="quarter" idx="4"/>
          </p:nvPr>
        </p:nvSpPr>
        <p:spPr bwMode="gray">
          <a:xfrm>
            <a:off x="250825" y="4624389"/>
            <a:ext cx="235174" cy="324000"/>
          </a:xfrm>
          <a:prstGeom prst="rect">
            <a:avLst/>
          </a:prstGeom>
        </p:spPr>
        <p:txBody>
          <a:bodyPr vert="horz" lIns="0" tIns="0" rIns="0" bIns="0" rtlCol="0" anchor="b" anchorCtr="0">
            <a:noAutofit/>
          </a:bodyPr>
          <a:lstStyle>
            <a:lvl1pPr algn="l">
              <a:defRPr sz="950" b="1">
                <a:solidFill>
                  <a:schemeClr val="accent2"/>
                </a:solidFill>
              </a:defRPr>
            </a:lvl1pPr>
          </a:lstStyle>
          <a:p>
            <a:fld id="{733122C9-A0B9-462F-8757-0847AD287B63}" type="slidenum">
              <a:rPr lang="fr-FR" smtClean="0"/>
              <a:pPr/>
              <a:t>‹N°›</a:t>
            </a:fld>
            <a:endParaRPr lang="fr-FR" dirty="0"/>
          </a:p>
        </p:txBody>
      </p:sp>
      <p:pic>
        <p:nvPicPr>
          <p:cNvPr id="14" name="Imag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bwMode="gray">
          <a:xfrm>
            <a:off x="7678599" y="4712400"/>
            <a:ext cx="1440000" cy="433220"/>
          </a:xfrm>
          <a:prstGeom prst="rect">
            <a:avLst/>
          </a:prstGeom>
        </p:spPr>
      </p:pic>
      <p:sp>
        <p:nvSpPr>
          <p:cNvPr id="7" name="Rectangle 6"/>
          <p:cNvSpPr/>
          <p:nvPr/>
        </p:nvSpPr>
        <p:spPr bwMode="gray">
          <a:xfrm>
            <a:off x="252000" y="252000"/>
            <a:ext cx="61200" cy="3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bwMode="gray">
          <a:xfrm>
            <a:off x="252000" y="252000"/>
            <a:ext cx="396000" cy="61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926" r:id="rId4"/>
    <p:sldLayoutId id="2147483927" r:id="rId5"/>
    <p:sldLayoutId id="2147483812" r:id="rId6"/>
    <p:sldLayoutId id="2147483897" r:id="rId7"/>
    <p:sldLayoutId id="2147483814" r:id="rId8"/>
    <p:sldLayoutId id="2147483815" r:id="rId9"/>
    <p:sldLayoutId id="2147483925" r:id="rId10"/>
  </p:sldLayoutIdLst>
  <p:hf hdr="0"/>
  <p:txStyles>
    <p:titleStyle>
      <a:lvl1pPr algn="l" defTabSz="914400" rtl="0" eaLnBrk="1" latinLnBrk="0" hangingPunct="1">
        <a:lnSpc>
          <a:spcPct val="100000"/>
        </a:lnSpc>
        <a:spcBef>
          <a:spcPct val="0"/>
        </a:spcBef>
        <a:buNone/>
        <a:defRPr sz="1700" b="1"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503238" y="411163"/>
            <a:ext cx="8389937" cy="540000"/>
          </a:xfrm>
          <a:prstGeom prst="rect">
            <a:avLst/>
          </a:prstGeom>
        </p:spPr>
        <p:txBody>
          <a:bodyPr vert="horz" lIns="0" tIns="0" rIns="0" bIns="0" rtlCol="0" anchor="t" anchorCtr="0">
            <a:noAutofit/>
          </a:bodyPr>
          <a:lstStyle/>
          <a:p>
            <a:r>
              <a:rPr lang="fr-FR" noProof="0" dirty="0" smtClean="0"/>
              <a:t>Titre</a:t>
            </a:r>
            <a:endParaRPr lang="fr-FR" noProof="0" dirty="0"/>
          </a:p>
        </p:txBody>
      </p:sp>
      <p:sp>
        <p:nvSpPr>
          <p:cNvPr id="3" name="Espace réservé du texte 2"/>
          <p:cNvSpPr>
            <a:spLocks noGrp="1"/>
          </p:cNvSpPr>
          <p:nvPr>
            <p:ph type="body" idx="1"/>
          </p:nvPr>
        </p:nvSpPr>
        <p:spPr bwMode="gray">
          <a:xfrm>
            <a:off x="503238" y="1131889"/>
            <a:ext cx="8389937" cy="3492500"/>
          </a:xfrm>
          <a:prstGeom prst="rect">
            <a:avLst/>
          </a:prstGeom>
        </p:spPr>
        <p:txBody>
          <a:bodyPr vert="horz" lIns="0" tIns="0" rIns="0" bIns="0" rtlCol="0" anchor="t" anchorCtr="0">
            <a:noAutofit/>
          </a:body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Espace réservé de la date 3"/>
          <p:cNvSpPr>
            <a:spLocks noGrp="1"/>
          </p:cNvSpPr>
          <p:nvPr>
            <p:ph type="dt" sz="half" idx="2"/>
          </p:nvPr>
        </p:nvSpPr>
        <p:spPr bwMode="gray">
          <a:xfrm>
            <a:off x="-1" y="4911725"/>
            <a:ext cx="503239" cy="231776"/>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r>
              <a:rPr lang="fr-FR" smtClean="0"/>
              <a:t>Jour/mois/année</a:t>
            </a:r>
            <a:endParaRPr lang="fr-FR" dirty="0"/>
          </a:p>
        </p:txBody>
      </p:sp>
      <p:sp>
        <p:nvSpPr>
          <p:cNvPr id="5" name="Espace réservé du pied de page 4"/>
          <p:cNvSpPr>
            <a:spLocks noGrp="1"/>
          </p:cNvSpPr>
          <p:nvPr>
            <p:ph type="ftr" sz="quarter" idx="3"/>
          </p:nvPr>
        </p:nvSpPr>
        <p:spPr bwMode="gray">
          <a:xfrm>
            <a:off x="503239" y="4624388"/>
            <a:ext cx="7164386" cy="324000"/>
          </a:xfrm>
          <a:prstGeom prst="rect">
            <a:avLst/>
          </a:prstGeom>
        </p:spPr>
        <p:txBody>
          <a:bodyPr vert="horz" lIns="0" tIns="0" rIns="0" bIns="0" rtlCol="0" anchor="b" anchorCtr="0">
            <a:noAutofit/>
          </a:bodyPr>
          <a:lstStyle>
            <a:lvl1pPr algn="ctr">
              <a:defRPr sz="800">
                <a:solidFill>
                  <a:schemeClr val="accent2"/>
                </a:solidFill>
              </a:defRPr>
            </a:lvl1pPr>
          </a:lstStyle>
          <a:p>
            <a:pPr algn="l"/>
            <a:r>
              <a:rPr lang="fr-FR" smtClean="0"/>
              <a:t>Safran nom de l’activité / Date / Direction (menu "Insertion / En-tête et pied de page")</a:t>
            </a:r>
            <a:endParaRPr lang="fr-FR" dirty="0"/>
          </a:p>
        </p:txBody>
      </p:sp>
      <p:sp>
        <p:nvSpPr>
          <p:cNvPr id="6" name="Espace réservé du numéro de diapositive 5"/>
          <p:cNvSpPr>
            <a:spLocks noGrp="1"/>
          </p:cNvSpPr>
          <p:nvPr>
            <p:ph type="sldNum" sz="quarter" idx="4"/>
          </p:nvPr>
        </p:nvSpPr>
        <p:spPr bwMode="gray">
          <a:xfrm>
            <a:off x="250825" y="4624389"/>
            <a:ext cx="235174" cy="324000"/>
          </a:xfrm>
          <a:prstGeom prst="rect">
            <a:avLst/>
          </a:prstGeom>
        </p:spPr>
        <p:txBody>
          <a:bodyPr vert="horz" lIns="0" tIns="0" rIns="0" bIns="0" rtlCol="0" anchor="b" anchorCtr="0">
            <a:noAutofit/>
          </a:bodyPr>
          <a:lstStyle>
            <a:lvl1pPr algn="l">
              <a:defRPr sz="950" b="1">
                <a:solidFill>
                  <a:schemeClr val="accent2"/>
                </a:solidFill>
              </a:defRPr>
            </a:lvl1pPr>
          </a:lstStyle>
          <a:p>
            <a:fld id="{733122C9-A0B9-462F-8757-0847AD287B63}" type="slidenum">
              <a:rPr lang="fr-FR" smtClean="0"/>
              <a:pPr/>
              <a:t>‹N°›</a:t>
            </a:fld>
            <a:endParaRPr lang="fr-FR" dirty="0"/>
          </a:p>
        </p:txBody>
      </p:sp>
      <p:sp>
        <p:nvSpPr>
          <p:cNvPr id="8" name="Rectangle 7"/>
          <p:cNvSpPr/>
          <p:nvPr/>
        </p:nvSpPr>
        <p:spPr bwMode="gray">
          <a:xfrm>
            <a:off x="503238" y="4959801"/>
            <a:ext cx="7164387" cy="18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pic>
        <p:nvPicPr>
          <p:cNvPr id="14" name="Imag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bwMode="gray">
          <a:xfrm>
            <a:off x="7678599" y="4712400"/>
            <a:ext cx="1440000" cy="433220"/>
          </a:xfrm>
          <a:prstGeom prst="rect">
            <a:avLst/>
          </a:prstGeom>
        </p:spPr>
      </p:pic>
      <p:sp>
        <p:nvSpPr>
          <p:cNvPr id="7" name="Rectangle 6"/>
          <p:cNvSpPr/>
          <p:nvPr/>
        </p:nvSpPr>
        <p:spPr bwMode="gray">
          <a:xfrm>
            <a:off x="252000" y="252000"/>
            <a:ext cx="61200" cy="39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bwMode="gray">
          <a:xfrm>
            <a:off x="252000" y="252000"/>
            <a:ext cx="396000" cy="61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69452662"/>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28" r:id="rId4"/>
    <p:sldLayoutId id="2147483902" r:id="rId5"/>
    <p:sldLayoutId id="2147483903" r:id="rId6"/>
    <p:sldLayoutId id="2147483904" r:id="rId7"/>
    <p:sldLayoutId id="2147483905" r:id="rId8"/>
    <p:sldLayoutId id="2147483906" r:id="rId9"/>
    <p:sldLayoutId id="2147483932" r:id="rId10"/>
    <p:sldLayoutId id="2147483933" r:id="rId11"/>
  </p:sldLayoutIdLst>
  <p:hf hdr="0"/>
  <p:txStyles>
    <p:titleStyle>
      <a:lvl1pPr algn="l" defTabSz="914400" rtl="0" eaLnBrk="1" latinLnBrk="0" hangingPunct="1">
        <a:lnSpc>
          <a:spcPct val="100000"/>
        </a:lnSpc>
        <a:spcBef>
          <a:spcPct val="0"/>
        </a:spcBef>
        <a:buNone/>
        <a:defRPr sz="1700" b="1"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503238" y="411163"/>
            <a:ext cx="8389937" cy="540000"/>
          </a:xfrm>
          <a:prstGeom prst="rect">
            <a:avLst/>
          </a:prstGeom>
        </p:spPr>
        <p:txBody>
          <a:bodyPr vert="horz" lIns="0" tIns="0" rIns="0" bIns="0" rtlCol="0" anchor="t" anchorCtr="0">
            <a:noAutofit/>
          </a:bodyPr>
          <a:lstStyle/>
          <a:p>
            <a:r>
              <a:rPr lang="fr-FR" noProof="0" dirty="0" smtClean="0"/>
              <a:t>Titre</a:t>
            </a:r>
            <a:endParaRPr lang="fr-FR" noProof="0" dirty="0"/>
          </a:p>
        </p:txBody>
      </p:sp>
      <p:sp>
        <p:nvSpPr>
          <p:cNvPr id="3" name="Espace réservé du texte 2"/>
          <p:cNvSpPr>
            <a:spLocks noGrp="1"/>
          </p:cNvSpPr>
          <p:nvPr>
            <p:ph type="body" idx="1"/>
          </p:nvPr>
        </p:nvSpPr>
        <p:spPr bwMode="gray">
          <a:xfrm>
            <a:off x="503238" y="1131889"/>
            <a:ext cx="8389937" cy="3492500"/>
          </a:xfrm>
          <a:prstGeom prst="rect">
            <a:avLst/>
          </a:prstGeom>
        </p:spPr>
        <p:txBody>
          <a:bodyPr vert="horz" lIns="0" tIns="0" rIns="0" bIns="0" rtlCol="0" anchor="t" anchorCtr="0">
            <a:noAutofit/>
          </a:body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Espace réservé de la date 3"/>
          <p:cNvSpPr>
            <a:spLocks noGrp="1"/>
          </p:cNvSpPr>
          <p:nvPr>
            <p:ph type="dt" sz="half" idx="2"/>
          </p:nvPr>
        </p:nvSpPr>
        <p:spPr bwMode="gray">
          <a:xfrm>
            <a:off x="-1" y="4911725"/>
            <a:ext cx="503239" cy="231776"/>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r>
              <a:rPr lang="fr-FR" smtClean="0"/>
              <a:t>Jour/mois/année</a:t>
            </a:r>
            <a:endParaRPr lang="fr-FR" dirty="0"/>
          </a:p>
        </p:txBody>
      </p:sp>
      <p:sp>
        <p:nvSpPr>
          <p:cNvPr id="5" name="Espace réservé du pied de page 4"/>
          <p:cNvSpPr>
            <a:spLocks noGrp="1"/>
          </p:cNvSpPr>
          <p:nvPr>
            <p:ph type="ftr" sz="quarter" idx="3"/>
          </p:nvPr>
        </p:nvSpPr>
        <p:spPr bwMode="gray">
          <a:xfrm>
            <a:off x="503239" y="4624388"/>
            <a:ext cx="7164386" cy="324000"/>
          </a:xfrm>
          <a:prstGeom prst="rect">
            <a:avLst/>
          </a:prstGeom>
        </p:spPr>
        <p:txBody>
          <a:bodyPr vert="horz" lIns="0" tIns="0" rIns="0" bIns="0" rtlCol="0" anchor="b" anchorCtr="0">
            <a:noAutofit/>
          </a:bodyPr>
          <a:lstStyle>
            <a:lvl1pPr algn="ctr">
              <a:defRPr sz="800">
                <a:solidFill>
                  <a:schemeClr val="accent2"/>
                </a:solidFill>
              </a:defRPr>
            </a:lvl1pPr>
          </a:lstStyle>
          <a:p>
            <a:pPr algn="l"/>
            <a:r>
              <a:rPr lang="fr-FR" smtClean="0"/>
              <a:t>Safran nom de l’activité / Date / Direction (menu "Insertion / En-tête et pied de page")</a:t>
            </a:r>
            <a:endParaRPr lang="fr-FR" dirty="0"/>
          </a:p>
        </p:txBody>
      </p:sp>
      <p:sp>
        <p:nvSpPr>
          <p:cNvPr id="6" name="Espace réservé du numéro de diapositive 5"/>
          <p:cNvSpPr>
            <a:spLocks noGrp="1"/>
          </p:cNvSpPr>
          <p:nvPr>
            <p:ph type="sldNum" sz="quarter" idx="4"/>
          </p:nvPr>
        </p:nvSpPr>
        <p:spPr bwMode="gray">
          <a:xfrm>
            <a:off x="250825" y="4624389"/>
            <a:ext cx="235174" cy="324000"/>
          </a:xfrm>
          <a:prstGeom prst="rect">
            <a:avLst/>
          </a:prstGeom>
        </p:spPr>
        <p:txBody>
          <a:bodyPr vert="horz" lIns="0" tIns="0" rIns="0" bIns="0" rtlCol="0" anchor="b" anchorCtr="0">
            <a:noAutofit/>
          </a:bodyPr>
          <a:lstStyle>
            <a:lvl1pPr algn="l">
              <a:defRPr sz="950" b="1">
                <a:solidFill>
                  <a:schemeClr val="accent2"/>
                </a:solidFill>
              </a:defRPr>
            </a:lvl1pPr>
          </a:lstStyle>
          <a:p>
            <a:fld id="{733122C9-A0B9-462F-8757-0847AD287B63}" type="slidenum">
              <a:rPr lang="fr-FR" smtClean="0"/>
              <a:pPr/>
              <a:t>‹N°›</a:t>
            </a:fld>
            <a:endParaRPr lang="fr-FR" dirty="0"/>
          </a:p>
        </p:txBody>
      </p:sp>
      <p:sp>
        <p:nvSpPr>
          <p:cNvPr id="8" name="Rectangle 7"/>
          <p:cNvSpPr/>
          <p:nvPr/>
        </p:nvSpPr>
        <p:spPr bwMode="gray">
          <a:xfrm>
            <a:off x="503238" y="4959801"/>
            <a:ext cx="7164387" cy="18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pic>
        <p:nvPicPr>
          <p:cNvPr id="14" name="Imag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7678599" y="4712400"/>
            <a:ext cx="1440000" cy="433220"/>
          </a:xfrm>
          <a:prstGeom prst="rect">
            <a:avLst/>
          </a:prstGeom>
        </p:spPr>
      </p:pic>
      <p:sp>
        <p:nvSpPr>
          <p:cNvPr id="7" name="Rectangle 6"/>
          <p:cNvSpPr/>
          <p:nvPr/>
        </p:nvSpPr>
        <p:spPr bwMode="gray">
          <a:xfrm>
            <a:off x="252000" y="252000"/>
            <a:ext cx="61200" cy="39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bwMode="gray">
          <a:xfrm>
            <a:off x="252000" y="252000"/>
            <a:ext cx="396000" cy="61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57507537"/>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30" r:id="rId4"/>
    <p:sldLayoutId id="2147483911" r:id="rId5"/>
    <p:sldLayoutId id="2147483912" r:id="rId6"/>
    <p:sldLayoutId id="2147483913" r:id="rId7"/>
    <p:sldLayoutId id="2147483914" r:id="rId8"/>
    <p:sldLayoutId id="2147483915" r:id="rId9"/>
  </p:sldLayoutIdLst>
  <p:hf hdr="0"/>
  <p:txStyles>
    <p:titleStyle>
      <a:lvl1pPr algn="l" defTabSz="914400" rtl="0" eaLnBrk="1" latinLnBrk="0" hangingPunct="1">
        <a:lnSpc>
          <a:spcPct val="100000"/>
        </a:lnSpc>
        <a:spcBef>
          <a:spcPct val="0"/>
        </a:spcBef>
        <a:buNone/>
        <a:defRPr sz="1700" b="1"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503238" y="411163"/>
            <a:ext cx="8389937" cy="540000"/>
          </a:xfrm>
          <a:prstGeom prst="rect">
            <a:avLst/>
          </a:prstGeom>
        </p:spPr>
        <p:txBody>
          <a:bodyPr vert="horz" lIns="0" tIns="0" rIns="0" bIns="0" rtlCol="0" anchor="t" anchorCtr="0">
            <a:noAutofit/>
          </a:bodyPr>
          <a:lstStyle/>
          <a:p>
            <a:r>
              <a:rPr lang="fr-FR" noProof="0" dirty="0" smtClean="0"/>
              <a:t>Titre</a:t>
            </a:r>
            <a:endParaRPr lang="fr-FR" noProof="0" dirty="0"/>
          </a:p>
        </p:txBody>
      </p:sp>
      <p:sp>
        <p:nvSpPr>
          <p:cNvPr id="3" name="Espace réservé du texte 2"/>
          <p:cNvSpPr>
            <a:spLocks noGrp="1"/>
          </p:cNvSpPr>
          <p:nvPr>
            <p:ph type="body" idx="1"/>
          </p:nvPr>
        </p:nvSpPr>
        <p:spPr bwMode="gray">
          <a:xfrm>
            <a:off x="503238" y="1131889"/>
            <a:ext cx="8389937" cy="3492500"/>
          </a:xfrm>
          <a:prstGeom prst="rect">
            <a:avLst/>
          </a:prstGeom>
        </p:spPr>
        <p:txBody>
          <a:bodyPr vert="horz" lIns="0" tIns="0" rIns="0" bIns="0" rtlCol="0" anchor="t" anchorCtr="0">
            <a:noAutofit/>
          </a:bodyPr>
          <a:lstStyle/>
          <a:p>
            <a:pPr lvl="0"/>
            <a:r>
              <a:rPr lang="fr-FR" noProof="0" dirty="0" smtClean="0"/>
              <a:t>Texte de niveau 1</a:t>
            </a:r>
          </a:p>
          <a:p>
            <a:pPr lvl="1"/>
            <a:r>
              <a:rPr lang="fr-FR" noProof="0" dirty="0" smtClean="0"/>
              <a:t>Texte de niveau 2</a:t>
            </a:r>
          </a:p>
          <a:p>
            <a:pPr lvl="2"/>
            <a:r>
              <a:rPr lang="fr-FR" noProof="0" dirty="0" smtClean="0"/>
              <a:t>Texte de niveau 3</a:t>
            </a:r>
          </a:p>
          <a:p>
            <a:pPr lvl="3"/>
            <a:r>
              <a:rPr lang="fr-FR" noProof="0" dirty="0" smtClean="0"/>
              <a:t>Texte de niveau 4</a:t>
            </a:r>
          </a:p>
          <a:p>
            <a:pPr lvl="4"/>
            <a:r>
              <a:rPr lang="fr-FR" noProof="0" dirty="0" smtClean="0"/>
              <a:t>Texte de niveau 5</a:t>
            </a:r>
          </a:p>
        </p:txBody>
      </p:sp>
      <p:sp>
        <p:nvSpPr>
          <p:cNvPr id="4" name="Espace réservé de la date 3"/>
          <p:cNvSpPr>
            <a:spLocks noGrp="1"/>
          </p:cNvSpPr>
          <p:nvPr>
            <p:ph type="dt" sz="half" idx="2"/>
          </p:nvPr>
        </p:nvSpPr>
        <p:spPr bwMode="gray">
          <a:xfrm>
            <a:off x="-1" y="4911725"/>
            <a:ext cx="503239" cy="231776"/>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r>
              <a:rPr lang="fr-FR" smtClean="0"/>
              <a:t>Jour/mois/année</a:t>
            </a:r>
            <a:endParaRPr lang="fr-FR" dirty="0"/>
          </a:p>
        </p:txBody>
      </p:sp>
      <p:sp>
        <p:nvSpPr>
          <p:cNvPr id="5" name="Espace réservé du pied de page 4"/>
          <p:cNvSpPr>
            <a:spLocks noGrp="1"/>
          </p:cNvSpPr>
          <p:nvPr>
            <p:ph type="ftr" sz="quarter" idx="3"/>
          </p:nvPr>
        </p:nvSpPr>
        <p:spPr bwMode="gray">
          <a:xfrm>
            <a:off x="503239" y="4624388"/>
            <a:ext cx="7164386" cy="324000"/>
          </a:xfrm>
          <a:prstGeom prst="rect">
            <a:avLst/>
          </a:prstGeom>
        </p:spPr>
        <p:txBody>
          <a:bodyPr vert="horz" lIns="0" tIns="0" rIns="0" bIns="0" rtlCol="0" anchor="b" anchorCtr="0">
            <a:noAutofit/>
          </a:bodyPr>
          <a:lstStyle>
            <a:lvl1pPr algn="ctr">
              <a:defRPr sz="800">
                <a:solidFill>
                  <a:schemeClr val="accent2"/>
                </a:solidFill>
              </a:defRPr>
            </a:lvl1pPr>
          </a:lstStyle>
          <a:p>
            <a:pPr algn="l"/>
            <a:r>
              <a:rPr lang="fr-FR" smtClean="0"/>
              <a:t>Safran nom de l’activité / Date / Direction (menu "Insertion / En-tête et pied de page")</a:t>
            </a:r>
            <a:endParaRPr lang="fr-FR" dirty="0"/>
          </a:p>
        </p:txBody>
      </p:sp>
      <p:sp>
        <p:nvSpPr>
          <p:cNvPr id="6" name="Espace réservé du numéro de diapositive 5"/>
          <p:cNvSpPr>
            <a:spLocks noGrp="1"/>
          </p:cNvSpPr>
          <p:nvPr>
            <p:ph type="sldNum" sz="quarter" idx="4"/>
          </p:nvPr>
        </p:nvSpPr>
        <p:spPr bwMode="gray">
          <a:xfrm>
            <a:off x="250825" y="4624389"/>
            <a:ext cx="235174" cy="324000"/>
          </a:xfrm>
          <a:prstGeom prst="rect">
            <a:avLst/>
          </a:prstGeom>
        </p:spPr>
        <p:txBody>
          <a:bodyPr vert="horz" lIns="0" tIns="0" rIns="0" bIns="0" rtlCol="0" anchor="b" anchorCtr="0">
            <a:noAutofit/>
          </a:bodyPr>
          <a:lstStyle>
            <a:lvl1pPr algn="l">
              <a:defRPr sz="950" b="1">
                <a:solidFill>
                  <a:schemeClr val="accent2"/>
                </a:solidFill>
              </a:defRPr>
            </a:lvl1pPr>
          </a:lstStyle>
          <a:p>
            <a:fld id="{733122C9-A0B9-462F-8757-0847AD287B63}" type="slidenum">
              <a:rPr lang="fr-FR" smtClean="0"/>
              <a:pPr/>
              <a:t>‹N°›</a:t>
            </a:fld>
            <a:endParaRPr lang="fr-FR" dirty="0"/>
          </a:p>
        </p:txBody>
      </p:sp>
      <p:sp>
        <p:nvSpPr>
          <p:cNvPr id="8" name="Rectangle 7"/>
          <p:cNvSpPr/>
          <p:nvPr/>
        </p:nvSpPr>
        <p:spPr bwMode="gray">
          <a:xfrm>
            <a:off x="503238" y="4959801"/>
            <a:ext cx="7164387" cy="183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fr-FR" sz="600" dirty="0" smtClean="0">
                <a:solidFill>
                  <a:schemeClr val="accent2"/>
                </a:solidFill>
              </a:rPr>
              <a:t>Ce document et les informations qu’il contient sont la propriété de Safran. Ils ne doivent pas être copiés ni communiqués à un tiers sans l’autorisation préalable et écrite de Safran.</a:t>
            </a:r>
            <a:endParaRPr lang="fr-FR" sz="600" dirty="0">
              <a:solidFill>
                <a:schemeClr val="accent2"/>
              </a:solidFill>
            </a:endParaRPr>
          </a:p>
        </p:txBody>
      </p:sp>
      <p:pic>
        <p:nvPicPr>
          <p:cNvPr id="14" name="Imag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7678599" y="4712400"/>
            <a:ext cx="1440000" cy="433220"/>
          </a:xfrm>
          <a:prstGeom prst="rect">
            <a:avLst/>
          </a:prstGeom>
        </p:spPr>
      </p:pic>
      <p:sp>
        <p:nvSpPr>
          <p:cNvPr id="7" name="Rectangle 6"/>
          <p:cNvSpPr/>
          <p:nvPr/>
        </p:nvSpPr>
        <p:spPr bwMode="gray">
          <a:xfrm>
            <a:off x="252000" y="252000"/>
            <a:ext cx="61200" cy="39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bwMode="gray">
          <a:xfrm>
            <a:off x="252000" y="252000"/>
            <a:ext cx="396000" cy="61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7531315"/>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9" r:id="rId4"/>
    <p:sldLayoutId id="2147483920" r:id="rId5"/>
    <p:sldLayoutId id="2147483921" r:id="rId6"/>
    <p:sldLayoutId id="2147483922" r:id="rId7"/>
    <p:sldLayoutId id="2147483923" r:id="rId8"/>
    <p:sldLayoutId id="2147483924" r:id="rId9"/>
  </p:sldLayoutIdLst>
  <p:hf hdr="0"/>
  <p:txStyles>
    <p:titleStyle>
      <a:lvl1pPr algn="l" defTabSz="914400" rtl="0" eaLnBrk="1" latinLnBrk="0" hangingPunct="1">
        <a:lnSpc>
          <a:spcPct val="100000"/>
        </a:lnSpc>
        <a:spcBef>
          <a:spcPct val="0"/>
        </a:spcBef>
        <a:buNone/>
        <a:defRPr sz="1700" b="1"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7.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7"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1.xml"/><Relationship Id="rId6" Type="http://schemas.openxmlformats.org/officeDocument/2006/relationships/image" Target="../media/image18.png"/><Relationship Id="rId5" Type="http://schemas.microsoft.com/office/2007/relationships/hdphoto" Target="../media/hdphoto1.wdp"/><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texte 13"/>
          <p:cNvSpPr>
            <a:spLocks noGrp="1"/>
          </p:cNvSpPr>
          <p:nvPr>
            <p:ph type="body" sz="quarter" idx="15"/>
          </p:nvPr>
        </p:nvSpPr>
        <p:spPr/>
        <p:txBody>
          <a:bodyPr/>
          <a:lstStyle/>
          <a:p>
            <a:endParaRPr lang="fr-FR" dirty="0"/>
          </a:p>
        </p:txBody>
      </p:sp>
      <p:sp>
        <p:nvSpPr>
          <p:cNvPr id="2" name="Espace réservé du pied de page 1"/>
          <p:cNvSpPr>
            <a:spLocks noGrp="1"/>
          </p:cNvSpPr>
          <p:nvPr>
            <p:ph type="ftr" sz="quarter" idx="3"/>
          </p:nvPr>
        </p:nvSpPr>
        <p:spPr/>
        <p:txBody>
          <a:bodyPr/>
          <a:lstStyle/>
          <a:p>
            <a:pPr algn="l"/>
            <a:r>
              <a:rPr lang="fr-FR" smtClean="0"/>
              <a:t>Projet FURIOUS / Réunion d'Avancement n°8 (RAV8) / 11 septembre 2020</a:t>
            </a:r>
            <a:endParaRPr lang="fr-FR" dirty="0"/>
          </a:p>
        </p:txBody>
      </p:sp>
      <p:sp>
        <p:nvSpPr>
          <p:cNvPr id="3" name="Espace réservé du numéro de diapositive 2"/>
          <p:cNvSpPr>
            <a:spLocks noGrp="1"/>
          </p:cNvSpPr>
          <p:nvPr>
            <p:ph type="sldNum" sz="quarter" idx="4"/>
          </p:nvPr>
        </p:nvSpPr>
        <p:spPr/>
        <p:txBody>
          <a:bodyPr/>
          <a:lstStyle/>
          <a:p>
            <a:fld id="{733122C9-A0B9-462F-8757-0847AD287B63}" type="slidenum">
              <a:rPr lang="fr-FR" smtClean="0"/>
              <a:pPr/>
              <a:t>1</a:t>
            </a:fld>
            <a:endParaRPr lang="fr-FR" dirty="0"/>
          </a:p>
        </p:txBody>
      </p:sp>
      <p:sp>
        <p:nvSpPr>
          <p:cNvPr id="13" name="Espace réservé du texte 12"/>
          <p:cNvSpPr>
            <a:spLocks noGrp="1"/>
          </p:cNvSpPr>
          <p:nvPr>
            <p:ph type="body" sz="quarter" idx="13"/>
          </p:nvPr>
        </p:nvSpPr>
        <p:spPr/>
        <p:txBody>
          <a:bodyPr/>
          <a:lstStyle/>
          <a:p>
            <a:endParaRPr lang="fr-FR"/>
          </a:p>
        </p:txBody>
      </p:sp>
      <p:sp>
        <p:nvSpPr>
          <p:cNvPr id="15" name="Espace réservé du texte 14"/>
          <p:cNvSpPr>
            <a:spLocks noGrp="1"/>
          </p:cNvSpPr>
          <p:nvPr>
            <p:ph type="body" sz="quarter" idx="16"/>
          </p:nvPr>
        </p:nvSpPr>
        <p:spPr/>
        <p:txBody>
          <a:bodyPr/>
          <a:lstStyle/>
          <a:p>
            <a:endParaRPr lang="fr-FR"/>
          </a:p>
        </p:txBody>
      </p:sp>
      <p:sp>
        <p:nvSpPr>
          <p:cNvPr id="16" name="Espace réservé du texte 15"/>
          <p:cNvSpPr>
            <a:spLocks noGrp="1"/>
          </p:cNvSpPr>
          <p:nvPr>
            <p:ph type="body" sz="quarter" idx="17"/>
          </p:nvPr>
        </p:nvSpPr>
        <p:spPr/>
        <p:txBody>
          <a:bodyPr/>
          <a:lstStyle/>
          <a:p>
            <a:endParaRPr lang="fr-FR"/>
          </a:p>
        </p:txBody>
      </p:sp>
      <p:sp>
        <p:nvSpPr>
          <p:cNvPr id="9" name="Titre 8"/>
          <p:cNvSpPr>
            <a:spLocks noGrp="1"/>
          </p:cNvSpPr>
          <p:nvPr>
            <p:ph type="title"/>
          </p:nvPr>
        </p:nvSpPr>
        <p:spPr>
          <a:xfrm>
            <a:off x="1619673" y="2315958"/>
            <a:ext cx="5904656" cy="898376"/>
          </a:xfrm>
        </p:spPr>
        <p:txBody>
          <a:bodyPr/>
          <a:lstStyle/>
          <a:p>
            <a:r>
              <a:rPr lang="fr-FR" sz="1200" dirty="0"/>
              <a:t>Planning and </a:t>
            </a:r>
            <a:r>
              <a:rPr lang="fr-FR" sz="1200" dirty="0" err="1"/>
              <a:t>Scheduling</a:t>
            </a:r>
            <a:r>
              <a:rPr lang="fr-FR" sz="1200" dirty="0"/>
              <a:t> for On-</a:t>
            </a:r>
            <a:r>
              <a:rPr lang="fr-FR" sz="1200" dirty="0" err="1"/>
              <a:t>Board</a:t>
            </a:r>
            <a:r>
              <a:rPr lang="fr-FR" sz="1200" dirty="0"/>
              <a:t> Aerospace Applications: </a:t>
            </a:r>
            <a:r>
              <a:rPr lang="fr-FR" sz="1200" dirty="0" smtClean="0"/>
              <a:t/>
            </a:r>
            <a:br>
              <a:rPr lang="fr-FR" sz="1200" dirty="0" smtClean="0"/>
            </a:br>
            <a:r>
              <a:rPr lang="fr-FR" sz="1200" dirty="0" err="1" smtClean="0"/>
              <a:t>from</a:t>
            </a:r>
            <a:r>
              <a:rPr lang="fr-FR" sz="1200" dirty="0" smtClean="0"/>
              <a:t> </a:t>
            </a:r>
            <a:r>
              <a:rPr lang="fr-FR" sz="1200" dirty="0" err="1" smtClean="0"/>
              <a:t>safety</a:t>
            </a:r>
            <a:r>
              <a:rPr lang="fr-FR" sz="1200" dirty="0" smtClean="0"/>
              <a:t> </a:t>
            </a:r>
            <a:r>
              <a:rPr lang="fr-FR" sz="1200" dirty="0"/>
              <a:t>to </a:t>
            </a:r>
            <a:r>
              <a:rPr lang="fr-FR" sz="1200" dirty="0" err="1" smtClean="0"/>
              <a:t>resilience</a:t>
            </a:r>
            <a:endParaRPr lang="fr-FR" sz="1200" i="1" dirty="0"/>
          </a:p>
        </p:txBody>
      </p:sp>
      <p:pic>
        <p:nvPicPr>
          <p:cNvPr id="1028" name="Picture 4" descr="Salon du Bourget - Vers un avion sans pilote"/>
          <p:cNvPicPr>
            <a:picLocks noChangeAspect="1" noChangeArrowheads="1"/>
          </p:cNvPicPr>
          <p:nvPr/>
        </p:nvPicPr>
        <p:blipFill rotWithShape="1">
          <a:blip r:embed="rId2">
            <a:extLst>
              <a:ext uri="{28A0092B-C50C-407E-A947-70E740481C1C}">
                <a14:useLocalDpi xmlns:a14="http://schemas.microsoft.com/office/drawing/2010/main" val="0"/>
              </a:ext>
            </a:extLst>
          </a:blip>
          <a:srcRect l="5326" r="24800"/>
          <a:stretch/>
        </p:blipFill>
        <p:spPr bwMode="auto">
          <a:xfrm>
            <a:off x="2699792" y="483518"/>
            <a:ext cx="3744416" cy="2281628"/>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3242951" y="3351363"/>
            <a:ext cx="2701381" cy="461665"/>
          </a:xfrm>
          <a:prstGeom prst="rect">
            <a:avLst/>
          </a:prstGeom>
          <a:noFill/>
        </p:spPr>
        <p:txBody>
          <a:bodyPr wrap="none" rtlCol="0">
            <a:spAutoFit/>
          </a:bodyPr>
          <a:lstStyle/>
          <a:p>
            <a:r>
              <a:rPr lang="fr-FR" sz="1200" dirty="0" smtClean="0"/>
              <a:t>Guettier Christophe and Henry Edith </a:t>
            </a:r>
          </a:p>
          <a:p>
            <a:r>
              <a:rPr lang="fr-FR" sz="1200" dirty="0" smtClean="0"/>
              <a:t>name.surname@safrangroup.com</a:t>
            </a:r>
            <a:endParaRPr lang="fr-FR" sz="1200" dirty="0"/>
          </a:p>
        </p:txBody>
      </p:sp>
    </p:spTree>
    <p:extLst>
      <p:ext uri="{BB962C8B-B14F-4D97-AF65-F5344CB8AC3E}">
        <p14:creationId xmlns:p14="http://schemas.microsoft.com/office/powerpoint/2010/main" val="174020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err="1" smtClean="0"/>
              <a:t>Autonomous</a:t>
            </a:r>
            <a:r>
              <a:rPr lang="fr-FR" dirty="0" smtClean="0"/>
              <a:t> System </a:t>
            </a:r>
            <a:r>
              <a:rPr lang="fr-FR" dirty="0" err="1" smtClean="0"/>
              <a:t>Context</a:t>
            </a:r>
            <a:endParaRPr lang="fr-FR" dirty="0"/>
          </a:p>
        </p:txBody>
      </p:sp>
      <p:sp>
        <p:nvSpPr>
          <p:cNvPr id="4" name="Espace réservé de la date 3"/>
          <p:cNvSpPr>
            <a:spLocks noGrp="1"/>
          </p:cNvSpPr>
          <p:nvPr>
            <p:ph type="dt" sz="half" idx="10"/>
          </p:nvPr>
        </p:nvSpPr>
        <p:spPr/>
        <p:txBody>
          <a:bodyPr/>
          <a:lstStyle/>
          <a:p>
            <a:r>
              <a:rPr lang="fr-FR" smtClean="0"/>
              <a:t>Jour/mois/année</a:t>
            </a:r>
            <a:endParaRPr lang="fr-FR" dirty="0"/>
          </a:p>
        </p:txBody>
      </p:sp>
      <p:sp>
        <p:nvSpPr>
          <p:cNvPr id="6" name="Espace réservé du numéro de diapositive 5"/>
          <p:cNvSpPr>
            <a:spLocks noGrp="1"/>
          </p:cNvSpPr>
          <p:nvPr>
            <p:ph type="sldNum" sz="quarter" idx="12"/>
          </p:nvPr>
        </p:nvSpPr>
        <p:spPr>
          <a:xfrm>
            <a:off x="268064" y="4638756"/>
            <a:ext cx="235174" cy="324000"/>
          </a:xfrm>
        </p:spPr>
        <p:txBody>
          <a:bodyPr/>
          <a:lstStyle/>
          <a:p>
            <a:fld id="{733122C9-A0B9-462F-8757-0847AD287B63}" type="slidenum">
              <a:rPr lang="fr-FR" smtClean="0"/>
              <a:pPr/>
              <a:t>2</a:t>
            </a:fld>
            <a:endParaRPr lang="fr-FR" dirty="0"/>
          </a:p>
        </p:txBody>
      </p:sp>
      <p:pic>
        <p:nvPicPr>
          <p:cNvPr id="2050" name="Picture 2" descr="tuiles_taxo_drone_patrol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949" y="843558"/>
            <a:ext cx="1800665" cy="97383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054" name="Picture 6" descr="https://www.gicat.com/wp-content/uploads/2018/06/SAFRAN-eRider-2-copyright-Adrien-Daste-Safra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6282"/>
          <a:stretch/>
        </p:blipFill>
        <p:spPr bwMode="auto">
          <a:xfrm>
            <a:off x="6572178" y="843558"/>
            <a:ext cx="1222917" cy="97383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056" name="Picture 8" descr="Pilot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1117" y="843558"/>
            <a:ext cx="1872208" cy="96267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Pentagone 7"/>
          <p:cNvSpPr/>
          <p:nvPr/>
        </p:nvSpPr>
        <p:spPr>
          <a:xfrm>
            <a:off x="1241116" y="3416127"/>
            <a:ext cx="6310458" cy="461068"/>
          </a:xfrm>
          <a:prstGeom prst="homePlate">
            <a:avLst>
              <a:gd name="adj" fmla="val 23144"/>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Planning and </a:t>
            </a:r>
            <a:r>
              <a:rPr lang="fr-FR" sz="1600" dirty="0" err="1" smtClean="0"/>
              <a:t>scheduling</a:t>
            </a:r>
            <a:r>
              <a:rPr lang="fr-FR" sz="1600" dirty="0" smtClean="0"/>
              <a:t> for mission</a:t>
            </a:r>
            <a:endParaRPr lang="fr-FR" sz="1600" dirty="0"/>
          </a:p>
        </p:txBody>
      </p:sp>
      <p:sp>
        <p:nvSpPr>
          <p:cNvPr id="14" name="Pentagone 13"/>
          <p:cNvSpPr/>
          <p:nvPr/>
        </p:nvSpPr>
        <p:spPr>
          <a:xfrm>
            <a:off x="4644008" y="2264091"/>
            <a:ext cx="2907566" cy="520774"/>
          </a:xfrm>
          <a:prstGeom prst="homePlate">
            <a:avLst>
              <a:gd name="adj" fmla="val 22650"/>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Planning for </a:t>
            </a:r>
            <a:r>
              <a:rPr lang="fr-FR" sz="1600" dirty="0" err="1" smtClean="0"/>
              <a:t>mobility</a:t>
            </a:r>
            <a:endParaRPr lang="fr-FR" sz="1600" dirty="0"/>
          </a:p>
        </p:txBody>
      </p:sp>
      <p:sp>
        <p:nvSpPr>
          <p:cNvPr id="15" name="Pentagone 14"/>
          <p:cNvSpPr/>
          <p:nvPr/>
        </p:nvSpPr>
        <p:spPr>
          <a:xfrm>
            <a:off x="2609268" y="2264091"/>
            <a:ext cx="1944216" cy="520773"/>
          </a:xfrm>
          <a:prstGeom prst="homePlate">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smtClean="0"/>
              <a:t>Autonomous</a:t>
            </a:r>
            <a:r>
              <a:rPr lang="fr-FR" sz="1600" dirty="0" smtClean="0"/>
              <a:t> Control</a:t>
            </a:r>
            <a:endParaRPr lang="fr-FR" sz="1600" dirty="0"/>
          </a:p>
        </p:txBody>
      </p:sp>
      <p:sp>
        <p:nvSpPr>
          <p:cNvPr id="16" name="Pentagone 15"/>
          <p:cNvSpPr/>
          <p:nvPr/>
        </p:nvSpPr>
        <p:spPr>
          <a:xfrm>
            <a:off x="2609268" y="2834553"/>
            <a:ext cx="4942306" cy="520773"/>
          </a:xfrm>
          <a:prstGeom prst="homePlate">
            <a:avLst>
              <a:gd name="adj" fmla="val 24394"/>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smtClean="0"/>
              <a:t>Automatic</a:t>
            </a:r>
            <a:r>
              <a:rPr lang="fr-FR" sz="1600" dirty="0" smtClean="0"/>
              <a:t> System </a:t>
            </a:r>
            <a:r>
              <a:rPr lang="fr-FR" sz="1600" dirty="0" err="1" smtClean="0"/>
              <a:t>Scheduling</a:t>
            </a:r>
            <a:endParaRPr lang="fr-FR" sz="1600" dirty="0"/>
          </a:p>
        </p:txBody>
      </p:sp>
      <p:sp>
        <p:nvSpPr>
          <p:cNvPr id="17" name="Pentagone 16"/>
          <p:cNvSpPr/>
          <p:nvPr/>
        </p:nvSpPr>
        <p:spPr>
          <a:xfrm>
            <a:off x="1241116" y="2264091"/>
            <a:ext cx="1368152" cy="1091235"/>
          </a:xfrm>
          <a:prstGeom prst="homePlate">
            <a:avLst>
              <a:gd name="adj" fmla="val 29394"/>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smtClean="0"/>
              <a:t>Automata</a:t>
            </a:r>
            <a:endParaRPr lang="fr-FR" sz="1600" dirty="0"/>
          </a:p>
        </p:txBody>
      </p:sp>
      <p:sp>
        <p:nvSpPr>
          <p:cNvPr id="9" name="ZoneTexte 8"/>
          <p:cNvSpPr txBox="1"/>
          <p:nvPr/>
        </p:nvSpPr>
        <p:spPr>
          <a:xfrm>
            <a:off x="3393351" y="3937996"/>
            <a:ext cx="3687951" cy="523220"/>
          </a:xfrm>
          <a:prstGeom prst="rect">
            <a:avLst/>
          </a:prstGeom>
          <a:noFill/>
        </p:spPr>
        <p:txBody>
          <a:bodyPr wrap="square" rtlCol="0">
            <a:spAutoFit/>
          </a:bodyPr>
          <a:lstStyle>
            <a:defPPr>
              <a:defRPr lang="fr-FR"/>
            </a:defPPr>
            <a:lvl1pPr>
              <a:defRPr sz="1400"/>
            </a:lvl1pPr>
          </a:lstStyle>
          <a:p>
            <a:r>
              <a:rPr lang="fr-FR" dirty="0">
                <a:solidFill>
                  <a:srgbClr val="C00000"/>
                </a:solidFill>
              </a:rPr>
              <a:t>System </a:t>
            </a:r>
            <a:r>
              <a:rPr lang="fr-FR" dirty="0" err="1">
                <a:solidFill>
                  <a:srgbClr val="C00000"/>
                </a:solidFill>
              </a:rPr>
              <a:t>level</a:t>
            </a:r>
            <a:r>
              <a:rPr lang="fr-FR" dirty="0">
                <a:solidFill>
                  <a:srgbClr val="C00000"/>
                </a:solidFill>
              </a:rPr>
              <a:t> </a:t>
            </a:r>
            <a:r>
              <a:rPr lang="fr-FR" dirty="0" err="1">
                <a:solidFill>
                  <a:srgbClr val="C00000"/>
                </a:solidFill>
              </a:rPr>
              <a:t>verification</a:t>
            </a:r>
            <a:r>
              <a:rPr lang="fr-FR" dirty="0">
                <a:solidFill>
                  <a:srgbClr val="C00000"/>
                </a:solidFill>
              </a:rPr>
              <a:t>, validation, certification?</a:t>
            </a:r>
          </a:p>
        </p:txBody>
      </p:sp>
      <p:sp>
        <p:nvSpPr>
          <p:cNvPr id="18" name="ZoneTexte 17"/>
          <p:cNvSpPr txBox="1"/>
          <p:nvPr/>
        </p:nvSpPr>
        <p:spPr>
          <a:xfrm>
            <a:off x="1211975" y="1805423"/>
            <a:ext cx="2241319" cy="415498"/>
          </a:xfrm>
          <a:prstGeom prst="rect">
            <a:avLst/>
          </a:prstGeom>
          <a:noFill/>
        </p:spPr>
        <p:txBody>
          <a:bodyPr wrap="none" rtlCol="0">
            <a:spAutoFit/>
          </a:bodyPr>
          <a:lstStyle/>
          <a:p>
            <a:r>
              <a:rPr lang="fr-FR" sz="1050" dirty="0" err="1" smtClean="0"/>
              <a:t>Known</a:t>
            </a:r>
            <a:r>
              <a:rPr lang="fr-FR" sz="1050" dirty="0" smtClean="0"/>
              <a:t> and </a:t>
            </a:r>
            <a:r>
              <a:rPr lang="fr-FR" sz="1050" dirty="0" err="1" smtClean="0"/>
              <a:t>mastered</a:t>
            </a:r>
            <a:r>
              <a:rPr lang="fr-FR" sz="1050" dirty="0" smtClean="0"/>
              <a:t> </a:t>
            </a:r>
            <a:r>
              <a:rPr lang="fr-FR" sz="1050" dirty="0" err="1" smtClean="0"/>
              <a:t>environment</a:t>
            </a:r>
            <a:endParaRPr lang="fr-FR" sz="1050" dirty="0" smtClean="0"/>
          </a:p>
          <a:p>
            <a:r>
              <a:rPr lang="fr-FR" sz="1050" dirty="0" smtClean="0"/>
              <a:t>Full </a:t>
            </a:r>
            <a:r>
              <a:rPr lang="fr-FR" sz="1050" dirty="0" err="1" smtClean="0"/>
              <a:t>controlability</a:t>
            </a:r>
            <a:endParaRPr lang="fr-FR" sz="1050" dirty="0"/>
          </a:p>
        </p:txBody>
      </p:sp>
      <p:sp>
        <p:nvSpPr>
          <p:cNvPr id="23" name="ZoneTexte 22"/>
          <p:cNvSpPr txBox="1"/>
          <p:nvPr/>
        </p:nvSpPr>
        <p:spPr>
          <a:xfrm>
            <a:off x="3491880" y="1804464"/>
            <a:ext cx="2304256" cy="577081"/>
          </a:xfrm>
          <a:prstGeom prst="rect">
            <a:avLst/>
          </a:prstGeom>
          <a:noFill/>
        </p:spPr>
        <p:txBody>
          <a:bodyPr wrap="square" rtlCol="0">
            <a:spAutoFit/>
          </a:bodyPr>
          <a:lstStyle/>
          <a:p>
            <a:r>
              <a:rPr lang="fr-FR" sz="1050" dirty="0" err="1" smtClean="0"/>
              <a:t>Partially</a:t>
            </a:r>
            <a:r>
              <a:rPr lang="fr-FR" sz="1050" dirty="0" smtClean="0"/>
              <a:t> </a:t>
            </a:r>
            <a:r>
              <a:rPr lang="fr-FR" sz="1050" dirty="0" err="1" smtClean="0"/>
              <a:t>known</a:t>
            </a:r>
            <a:r>
              <a:rPr lang="fr-FR" sz="1050" dirty="0" smtClean="0"/>
              <a:t> </a:t>
            </a:r>
            <a:r>
              <a:rPr lang="fr-FR" sz="1050" dirty="0" err="1" smtClean="0"/>
              <a:t>environment</a:t>
            </a:r>
            <a:endParaRPr lang="fr-FR" sz="1050" dirty="0" smtClean="0"/>
          </a:p>
          <a:p>
            <a:r>
              <a:rPr lang="fr-FR" sz="1050" dirty="0" smtClean="0"/>
              <a:t>Long </a:t>
            </a:r>
            <a:r>
              <a:rPr lang="fr-FR" sz="1050" dirty="0" err="1" smtClean="0"/>
              <a:t>term</a:t>
            </a:r>
            <a:r>
              <a:rPr lang="fr-FR" sz="1050" dirty="0" smtClean="0"/>
              <a:t> </a:t>
            </a:r>
            <a:r>
              <a:rPr lang="fr-FR" sz="1050" dirty="0" err="1" smtClean="0"/>
              <a:t>uncertainty</a:t>
            </a:r>
            <a:endParaRPr lang="fr-FR" sz="1050" dirty="0" smtClean="0"/>
          </a:p>
          <a:p>
            <a:endParaRPr lang="fr-FR" sz="1050" dirty="0"/>
          </a:p>
        </p:txBody>
      </p:sp>
      <p:sp>
        <p:nvSpPr>
          <p:cNvPr id="19" name="Pentagone 18"/>
          <p:cNvSpPr/>
          <p:nvPr/>
        </p:nvSpPr>
        <p:spPr>
          <a:xfrm>
            <a:off x="3329348" y="2220921"/>
            <a:ext cx="4534779" cy="2275418"/>
          </a:xfrm>
          <a:prstGeom prst="homePlate">
            <a:avLst>
              <a:gd name="adj" fmla="val 14419"/>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Pentagone 24"/>
          <p:cNvSpPr/>
          <p:nvPr/>
        </p:nvSpPr>
        <p:spPr>
          <a:xfrm>
            <a:off x="1241115" y="2220921"/>
            <a:ext cx="1948615" cy="2275418"/>
          </a:xfrm>
          <a:prstGeom prst="homePlate">
            <a:avLst>
              <a:gd name="adj" fmla="val 14419"/>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282664" y="3925157"/>
            <a:ext cx="1848223" cy="523220"/>
          </a:xfrm>
          <a:prstGeom prst="rect">
            <a:avLst/>
          </a:prstGeom>
          <a:noFill/>
        </p:spPr>
        <p:txBody>
          <a:bodyPr wrap="square" rtlCol="0">
            <a:spAutoFit/>
          </a:bodyPr>
          <a:lstStyle/>
          <a:p>
            <a:r>
              <a:rPr lang="fr-FR" sz="1400" dirty="0" err="1" smtClean="0">
                <a:solidFill>
                  <a:srgbClr val="00B050"/>
                </a:solidFill>
              </a:rPr>
              <a:t>Separate</a:t>
            </a:r>
            <a:r>
              <a:rPr lang="fr-FR" sz="1400" dirty="0" smtClean="0">
                <a:solidFill>
                  <a:srgbClr val="00B050"/>
                </a:solidFill>
              </a:rPr>
              <a:t> validation, global certification</a:t>
            </a:r>
            <a:endParaRPr lang="fr-FR" sz="1400" dirty="0">
              <a:solidFill>
                <a:srgbClr val="00B050"/>
              </a:solidFill>
            </a:endParaRPr>
          </a:p>
        </p:txBody>
      </p:sp>
      <p:sp>
        <p:nvSpPr>
          <p:cNvPr id="27" name="ZoneTexte 26"/>
          <p:cNvSpPr txBox="1"/>
          <p:nvPr/>
        </p:nvSpPr>
        <p:spPr>
          <a:xfrm>
            <a:off x="5796136" y="1784743"/>
            <a:ext cx="2664296" cy="577081"/>
          </a:xfrm>
          <a:prstGeom prst="rect">
            <a:avLst/>
          </a:prstGeom>
          <a:noFill/>
        </p:spPr>
        <p:txBody>
          <a:bodyPr wrap="square" rtlCol="0">
            <a:spAutoFit/>
          </a:bodyPr>
          <a:lstStyle/>
          <a:p>
            <a:r>
              <a:rPr lang="fr-FR" sz="1050" dirty="0" err="1" smtClean="0"/>
              <a:t>Unknown</a:t>
            </a:r>
            <a:r>
              <a:rPr lang="fr-FR" sz="1050" dirty="0" smtClean="0"/>
              <a:t> </a:t>
            </a:r>
            <a:r>
              <a:rPr lang="fr-FR" sz="1050" dirty="0" err="1" smtClean="0"/>
              <a:t>environment</a:t>
            </a:r>
            <a:endParaRPr lang="fr-FR" sz="1050" dirty="0" smtClean="0"/>
          </a:p>
          <a:p>
            <a:r>
              <a:rPr lang="fr-FR" sz="1050" dirty="0" smtClean="0"/>
              <a:t>Short </a:t>
            </a:r>
            <a:r>
              <a:rPr lang="fr-FR" sz="1050" dirty="0" err="1" smtClean="0"/>
              <a:t>term</a:t>
            </a:r>
            <a:r>
              <a:rPr lang="fr-FR" sz="1050" dirty="0" smtClean="0"/>
              <a:t> </a:t>
            </a:r>
            <a:r>
              <a:rPr lang="fr-FR" sz="1050" dirty="0" err="1" smtClean="0"/>
              <a:t>uncertainty</a:t>
            </a:r>
            <a:r>
              <a:rPr lang="fr-FR" sz="1050" dirty="0" smtClean="0"/>
              <a:t> and </a:t>
            </a:r>
            <a:r>
              <a:rPr lang="fr-FR" sz="1050" dirty="0" err="1" smtClean="0"/>
              <a:t>contingencies</a:t>
            </a:r>
            <a:endParaRPr lang="fr-FR" sz="1050" dirty="0" smtClean="0"/>
          </a:p>
          <a:p>
            <a:endParaRPr lang="fr-FR" sz="1050" dirty="0"/>
          </a:p>
        </p:txBody>
      </p:sp>
      <p:pic>
        <p:nvPicPr>
          <p:cNvPr id="28" name="Image 6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0716" y="843558"/>
            <a:ext cx="1461699" cy="97404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1600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a:defRPr/>
            </a:pPr>
            <a:r>
              <a:rPr lang="fr-FR" altLang="fr-FR" dirty="0" err="1" smtClean="0"/>
              <a:t>Classic</a:t>
            </a:r>
            <a:r>
              <a:rPr lang="fr-FR" altLang="fr-FR" dirty="0" smtClean="0"/>
              <a:t> Engineering: </a:t>
            </a:r>
            <a:r>
              <a:rPr lang="fr-FR" altLang="fr-FR" dirty="0" err="1" smtClean="0"/>
              <a:t>Finite</a:t>
            </a:r>
            <a:r>
              <a:rPr lang="fr-FR" altLang="fr-FR" dirty="0" smtClean="0"/>
              <a:t> State </a:t>
            </a:r>
            <a:r>
              <a:rPr lang="fr-FR" altLang="fr-FR" dirty="0" err="1" smtClean="0"/>
              <a:t>Automata</a:t>
            </a:r>
            <a:endParaRPr altLang="fr-FR" dirty="0"/>
          </a:p>
        </p:txBody>
      </p:sp>
      <p:grpSp>
        <p:nvGrpSpPr>
          <p:cNvPr id="6" name="Groupe 5"/>
          <p:cNvGrpSpPr/>
          <p:nvPr/>
        </p:nvGrpSpPr>
        <p:grpSpPr>
          <a:xfrm>
            <a:off x="5004048" y="2936105"/>
            <a:ext cx="3427811" cy="1437085"/>
            <a:chOff x="3743324" y="1450654"/>
            <a:chExt cx="3427811" cy="1437085"/>
          </a:xfrm>
        </p:grpSpPr>
        <p:sp>
          <p:nvSpPr>
            <p:cNvPr id="2" name="Rectangle à coins arrondis 1"/>
            <p:cNvSpPr/>
            <p:nvPr/>
          </p:nvSpPr>
          <p:spPr>
            <a:xfrm>
              <a:off x="4845844" y="1493517"/>
              <a:ext cx="756047" cy="54054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350" dirty="0" err="1" smtClean="0">
                  <a:solidFill>
                    <a:schemeClr val="tx1"/>
                  </a:solidFill>
                </a:rPr>
                <a:t>Thrust</a:t>
              </a:r>
              <a:endParaRPr lang="fr-FR" sz="1350" dirty="0">
                <a:solidFill>
                  <a:schemeClr val="tx1"/>
                </a:solidFill>
              </a:endParaRPr>
            </a:p>
          </p:txBody>
        </p:sp>
        <p:sp>
          <p:nvSpPr>
            <p:cNvPr id="10" name="Rectangle à coins arrondis 9"/>
            <p:cNvSpPr/>
            <p:nvPr/>
          </p:nvSpPr>
          <p:spPr>
            <a:xfrm>
              <a:off x="5981700" y="1533998"/>
              <a:ext cx="1189435" cy="54054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350" dirty="0" err="1"/>
                <a:t>After</a:t>
              </a:r>
              <a:r>
                <a:rPr lang="fr-FR" sz="1350" dirty="0"/>
                <a:t> Burner</a:t>
              </a:r>
            </a:p>
          </p:txBody>
        </p:sp>
        <p:sp>
          <p:nvSpPr>
            <p:cNvPr id="11" name="Rectangle à coins arrondis 10"/>
            <p:cNvSpPr/>
            <p:nvPr/>
          </p:nvSpPr>
          <p:spPr>
            <a:xfrm>
              <a:off x="4701778" y="2300760"/>
              <a:ext cx="756047" cy="539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350" dirty="0" err="1"/>
                <a:t>Safe</a:t>
              </a:r>
              <a:endParaRPr lang="fr-FR" sz="1350" dirty="0"/>
            </a:p>
          </p:txBody>
        </p:sp>
        <p:sp>
          <p:nvSpPr>
            <p:cNvPr id="12" name="Rectangle à coins arrondis 11"/>
            <p:cNvSpPr/>
            <p:nvPr/>
          </p:nvSpPr>
          <p:spPr>
            <a:xfrm>
              <a:off x="5966222" y="2348385"/>
              <a:ext cx="1164431" cy="53935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350" dirty="0"/>
                <a:t>Cool Down</a:t>
              </a:r>
            </a:p>
          </p:txBody>
        </p:sp>
        <p:sp>
          <p:nvSpPr>
            <p:cNvPr id="13" name="Rectangle à coins arrondis 12"/>
            <p:cNvSpPr/>
            <p:nvPr/>
          </p:nvSpPr>
          <p:spPr>
            <a:xfrm>
              <a:off x="3743324" y="1450654"/>
              <a:ext cx="757238" cy="5393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350" dirty="0"/>
                <a:t>Reset</a:t>
              </a:r>
            </a:p>
          </p:txBody>
        </p:sp>
        <p:cxnSp>
          <p:nvCxnSpPr>
            <p:cNvPr id="14" name="Connecteur en arc 13"/>
            <p:cNvCxnSpPr>
              <a:stCxn id="12" idx="1"/>
              <a:endCxn id="11" idx="3"/>
            </p:cNvCxnSpPr>
            <p:nvPr/>
          </p:nvCxnSpPr>
          <p:spPr>
            <a:xfrm rot="10800000">
              <a:off x="5457825" y="2571032"/>
              <a:ext cx="508397" cy="46434"/>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en arc 16"/>
            <p:cNvCxnSpPr>
              <a:stCxn id="2" idx="2"/>
              <a:endCxn id="12" idx="0"/>
            </p:cNvCxnSpPr>
            <p:nvPr/>
          </p:nvCxnSpPr>
          <p:spPr>
            <a:xfrm rot="16200000" flipH="1">
              <a:off x="5729287" y="1529235"/>
              <a:ext cx="314325" cy="13239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en arc 19"/>
            <p:cNvCxnSpPr>
              <a:stCxn id="10" idx="0"/>
              <a:endCxn id="2" idx="0"/>
            </p:cNvCxnSpPr>
            <p:nvPr/>
          </p:nvCxnSpPr>
          <p:spPr>
            <a:xfrm rot="16200000" flipV="1">
              <a:off x="5880496" y="837482"/>
              <a:ext cx="40481" cy="1352550"/>
            </a:xfrm>
            <a:prstGeom prst="curvedConnector3">
              <a:avLst>
                <a:gd name="adj1" fmla="val 5227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eur en arc 23"/>
            <p:cNvCxnSpPr>
              <a:stCxn id="2" idx="2"/>
              <a:endCxn id="11" idx="0"/>
            </p:cNvCxnSpPr>
            <p:nvPr/>
          </p:nvCxnSpPr>
          <p:spPr>
            <a:xfrm rot="5400000">
              <a:off x="5018484" y="2094782"/>
              <a:ext cx="266700" cy="145256"/>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en arc 29"/>
            <p:cNvCxnSpPr>
              <a:stCxn id="10" idx="2"/>
              <a:endCxn id="12" idx="0"/>
            </p:cNvCxnSpPr>
            <p:nvPr/>
          </p:nvCxnSpPr>
          <p:spPr>
            <a:xfrm rot="5400000">
              <a:off x="6425802" y="2197176"/>
              <a:ext cx="273844" cy="285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eur en arc 35"/>
            <p:cNvCxnSpPr>
              <a:stCxn id="13" idx="3"/>
              <a:endCxn id="2" idx="1"/>
            </p:cNvCxnSpPr>
            <p:nvPr/>
          </p:nvCxnSpPr>
          <p:spPr>
            <a:xfrm>
              <a:off x="4500562" y="1719735"/>
              <a:ext cx="345281" cy="44054"/>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cteur en arc 38"/>
            <p:cNvCxnSpPr>
              <a:stCxn id="11" idx="1"/>
              <a:endCxn id="13" idx="2"/>
            </p:cNvCxnSpPr>
            <p:nvPr/>
          </p:nvCxnSpPr>
          <p:spPr>
            <a:xfrm rot="10800000">
              <a:off x="4121943" y="1990007"/>
              <a:ext cx="579835" cy="58102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eur en arc 67"/>
            <p:cNvCxnSpPr>
              <a:stCxn id="2" idx="3"/>
              <a:endCxn id="10" idx="1"/>
            </p:cNvCxnSpPr>
            <p:nvPr/>
          </p:nvCxnSpPr>
          <p:spPr>
            <a:xfrm>
              <a:off x="5601890" y="1763789"/>
              <a:ext cx="379809" cy="40481"/>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8" name="Espace réservé du contenu 1"/>
          <p:cNvSpPr txBox="1">
            <a:spLocks/>
          </p:cNvSpPr>
          <p:nvPr/>
        </p:nvSpPr>
        <p:spPr bwMode="gray">
          <a:xfrm>
            <a:off x="503238" y="906595"/>
            <a:ext cx="3510334" cy="3061098"/>
          </a:xfrm>
          <a:prstGeom prst="rect">
            <a:avLst/>
          </a:prstGeom>
        </p:spPr>
        <p:txBody>
          <a:bodyPr vert="horz" lIns="0" tIns="0" rIns="0" bIns="0" rtlCol="0" anchor="t" anchorCtr="0">
            <a:noAutofit/>
          </a:bodyPr>
          <a:lst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baseline="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1">
              <a:lnSpc>
                <a:spcPct val="150000"/>
              </a:lnSpc>
              <a:buSzPct val="140000"/>
              <a:buFont typeface="Arial" panose="020B0604020202020204" pitchFamily="34" charset="0"/>
              <a:buChar char="■"/>
            </a:pPr>
            <a:r>
              <a:rPr lang="en-US" b="1" dirty="0" smtClean="0">
                <a:solidFill>
                  <a:schemeClr val="accent1"/>
                </a:solidFill>
              </a:rPr>
              <a:t>Example sketch </a:t>
            </a:r>
            <a:r>
              <a:rPr lang="en-US" b="1" dirty="0">
                <a:solidFill>
                  <a:schemeClr val="accent1"/>
                </a:solidFill>
              </a:rPr>
              <a:t>of a propulsion system</a:t>
            </a:r>
          </a:p>
          <a:p>
            <a:pPr lvl="1">
              <a:lnSpc>
                <a:spcPct val="150000"/>
              </a:lnSpc>
            </a:pPr>
            <a:r>
              <a:rPr lang="en-US" sz="1100" dirty="0"/>
              <a:t>Burst</a:t>
            </a:r>
          </a:p>
          <a:p>
            <a:pPr lvl="1">
              <a:lnSpc>
                <a:spcPct val="150000"/>
              </a:lnSpc>
            </a:pPr>
            <a:r>
              <a:rPr lang="en-US" sz="1100" dirty="0"/>
              <a:t>After-burner</a:t>
            </a:r>
          </a:p>
          <a:p>
            <a:pPr lvl="1">
              <a:lnSpc>
                <a:spcPct val="150000"/>
              </a:lnSpc>
            </a:pPr>
            <a:r>
              <a:rPr lang="en-US" sz="1100" dirty="0"/>
              <a:t>Safe-mode</a:t>
            </a:r>
          </a:p>
          <a:p>
            <a:pPr lvl="1">
              <a:lnSpc>
                <a:spcPct val="150000"/>
              </a:lnSpc>
            </a:pPr>
            <a:r>
              <a:rPr lang="en-US" sz="1100" dirty="0"/>
              <a:t>Emergency</a:t>
            </a:r>
          </a:p>
          <a:p>
            <a:pPr lvl="1">
              <a:lnSpc>
                <a:spcPct val="150000"/>
              </a:lnSpc>
            </a:pPr>
            <a:r>
              <a:rPr lang="en-US" sz="1100" dirty="0" smtClean="0"/>
              <a:t>Cool-down</a:t>
            </a:r>
          </a:p>
          <a:p>
            <a:pPr lvl="1">
              <a:lnSpc>
                <a:spcPct val="150000"/>
              </a:lnSpc>
            </a:pPr>
            <a:endParaRPr lang="en-US" sz="1100" dirty="0"/>
          </a:p>
          <a:p>
            <a:pPr>
              <a:lnSpc>
                <a:spcPct val="150000"/>
              </a:lnSpc>
            </a:pPr>
            <a:r>
              <a:rPr lang="fr-FR" sz="1200" dirty="0" err="1" smtClean="0"/>
              <a:t>Current</a:t>
            </a:r>
            <a:r>
              <a:rPr lang="fr-FR" sz="1200" dirty="0" smtClean="0"/>
              <a:t> practice</a:t>
            </a:r>
          </a:p>
          <a:p>
            <a:pPr lvl="1">
              <a:lnSpc>
                <a:spcPct val="150000"/>
              </a:lnSpc>
            </a:pPr>
            <a:r>
              <a:rPr lang="fr-FR" sz="1100" dirty="0" err="1" smtClean="0"/>
              <a:t>Finite</a:t>
            </a:r>
            <a:r>
              <a:rPr lang="fr-FR" sz="1100" dirty="0" smtClean="0"/>
              <a:t> state </a:t>
            </a:r>
            <a:r>
              <a:rPr lang="fr-FR" sz="1100" dirty="0" err="1" smtClean="0"/>
              <a:t>automaton</a:t>
            </a:r>
            <a:endParaRPr lang="fr-FR" sz="1100" dirty="0" smtClean="0"/>
          </a:p>
          <a:p>
            <a:pPr lvl="1">
              <a:lnSpc>
                <a:spcPct val="150000"/>
              </a:lnSpc>
            </a:pPr>
            <a:r>
              <a:rPr lang="fr-FR" sz="1100" dirty="0" err="1" smtClean="0"/>
              <a:t>Determinist</a:t>
            </a:r>
            <a:endParaRPr lang="fr-FR" sz="1100" dirty="0" smtClean="0"/>
          </a:p>
          <a:p>
            <a:pPr lvl="1">
              <a:lnSpc>
                <a:spcPct val="150000"/>
              </a:lnSpc>
            </a:pPr>
            <a:r>
              <a:rPr lang="fr-FR" sz="1100" dirty="0" err="1" smtClean="0"/>
              <a:t>Reactive</a:t>
            </a:r>
            <a:endParaRPr lang="fr-FR" sz="1100" dirty="0" smtClean="0"/>
          </a:p>
          <a:p>
            <a:pPr lvl="1">
              <a:lnSpc>
                <a:spcPct val="150000"/>
              </a:lnSpc>
            </a:pPr>
            <a:r>
              <a:rPr lang="fr-FR" sz="1100" dirty="0" err="1" smtClean="0"/>
              <a:t>Avoid</a:t>
            </a:r>
            <a:r>
              <a:rPr lang="fr-FR" sz="1100" dirty="0" smtClean="0"/>
              <a:t> </a:t>
            </a:r>
            <a:r>
              <a:rPr lang="fr-FR" sz="1100" dirty="0" err="1" smtClean="0"/>
              <a:t>Parallel</a:t>
            </a:r>
            <a:r>
              <a:rPr lang="fr-FR" sz="1100" dirty="0" smtClean="0"/>
              <a:t> States</a:t>
            </a:r>
          </a:p>
        </p:txBody>
      </p:sp>
      <p:pic>
        <p:nvPicPr>
          <p:cNvPr id="4098" name="Picture 2" descr="Moteur ionique — Wikipé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9143" y="787274"/>
            <a:ext cx="2092950" cy="164987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6372270" y="2444868"/>
            <a:ext cx="1465466" cy="276999"/>
          </a:xfrm>
          <a:prstGeom prst="rect">
            <a:avLst/>
          </a:prstGeom>
          <a:noFill/>
        </p:spPr>
        <p:txBody>
          <a:bodyPr wrap="none" rtlCol="0">
            <a:spAutoFit/>
          </a:bodyPr>
          <a:lstStyle/>
          <a:p>
            <a:r>
              <a:rPr lang="fr-FR" sz="1200" i="1" dirty="0" smtClean="0"/>
              <a:t>SAFRAN Ion Drive</a:t>
            </a:r>
            <a:endParaRPr lang="fr-FR" sz="1200" i="1" dirty="0"/>
          </a:p>
        </p:txBody>
      </p:sp>
      <p:cxnSp>
        <p:nvCxnSpPr>
          <p:cNvPr id="5" name="Connecteur droit 4"/>
          <p:cNvCxnSpPr/>
          <p:nvPr/>
        </p:nvCxnSpPr>
        <p:spPr>
          <a:xfrm>
            <a:off x="2258405" y="1205349"/>
            <a:ext cx="0" cy="1231795"/>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370994" y="1628624"/>
            <a:ext cx="1976375" cy="307777"/>
          </a:xfrm>
          <a:prstGeom prst="rect">
            <a:avLst/>
          </a:prstGeom>
          <a:noFill/>
        </p:spPr>
        <p:txBody>
          <a:bodyPr wrap="none" rtlCol="0">
            <a:spAutoFit/>
          </a:bodyPr>
          <a:lstStyle/>
          <a:p>
            <a:r>
              <a:rPr lang="fr-FR" sz="1400" i="1" dirty="0" err="1" smtClean="0"/>
              <a:t>Temperature</a:t>
            </a:r>
            <a:r>
              <a:rPr lang="fr-FR" sz="1400" i="1" dirty="0" smtClean="0"/>
              <a:t> vs </a:t>
            </a:r>
            <a:r>
              <a:rPr lang="fr-FR" sz="1400" i="1" dirty="0" err="1" smtClean="0"/>
              <a:t>Thrust</a:t>
            </a:r>
            <a:endParaRPr lang="fr-FR" sz="1400" i="1" dirty="0"/>
          </a:p>
        </p:txBody>
      </p:sp>
      <p:cxnSp>
        <p:nvCxnSpPr>
          <p:cNvPr id="9" name="Connecteur droit 8"/>
          <p:cNvCxnSpPr/>
          <p:nvPr/>
        </p:nvCxnSpPr>
        <p:spPr>
          <a:xfrm>
            <a:off x="1979712" y="3277974"/>
            <a:ext cx="0" cy="420638"/>
          </a:xfrm>
          <a:prstGeom prst="line">
            <a:avLst/>
          </a:prstGeom>
        </p:spPr>
        <p:style>
          <a:lnRef idx="1">
            <a:schemeClr val="accent1"/>
          </a:lnRef>
          <a:fillRef idx="0">
            <a:schemeClr val="accent1"/>
          </a:fillRef>
          <a:effectRef idx="0">
            <a:schemeClr val="accent1"/>
          </a:effectRef>
          <a:fontRef idx="minor">
            <a:schemeClr val="tx1"/>
          </a:fontRef>
        </p:style>
      </p:cxnSp>
      <p:sp>
        <p:nvSpPr>
          <p:cNvPr id="15" name="Flèche droite 14"/>
          <p:cNvSpPr/>
          <p:nvPr/>
        </p:nvSpPr>
        <p:spPr>
          <a:xfrm>
            <a:off x="2051720" y="3424768"/>
            <a:ext cx="206685" cy="116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226281" y="3340234"/>
            <a:ext cx="1604927" cy="261610"/>
          </a:xfrm>
          <a:prstGeom prst="rect">
            <a:avLst/>
          </a:prstGeom>
          <a:noFill/>
        </p:spPr>
        <p:txBody>
          <a:bodyPr wrap="none" rtlCol="0">
            <a:spAutoFit/>
          </a:bodyPr>
          <a:lstStyle/>
          <a:p>
            <a:r>
              <a:rPr lang="fr-FR" sz="1050" dirty="0" smtClean="0"/>
              <a:t>Certification conditions</a:t>
            </a:r>
            <a:endParaRPr lang="fr-FR" sz="1050" dirty="0"/>
          </a:p>
        </p:txBody>
      </p:sp>
      <p:cxnSp>
        <p:nvCxnSpPr>
          <p:cNvPr id="21" name="Connecteur en arc 20"/>
          <p:cNvCxnSpPr>
            <a:stCxn id="11" idx="2"/>
            <a:endCxn id="11" idx="1"/>
          </p:cNvCxnSpPr>
          <p:nvPr/>
        </p:nvCxnSpPr>
        <p:spPr>
          <a:xfrm rot="5400000" flipH="1">
            <a:off x="6016675" y="4001715"/>
            <a:ext cx="269677" cy="378024"/>
          </a:xfrm>
          <a:prstGeom prst="curvedConnector4">
            <a:avLst>
              <a:gd name="adj1" fmla="val -84768"/>
              <a:gd name="adj2" fmla="val 160472"/>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251520" y="4275822"/>
            <a:ext cx="5057795" cy="369332"/>
          </a:xfrm>
          <a:prstGeom prst="rect">
            <a:avLst/>
          </a:prstGeom>
          <a:noFill/>
        </p:spPr>
        <p:txBody>
          <a:bodyPr wrap="none" rtlCol="0">
            <a:spAutoFit/>
          </a:bodyPr>
          <a:lstStyle/>
          <a:p>
            <a:r>
              <a:rPr lang="fr-FR" dirty="0" smtClean="0"/>
              <a:t>=&gt; Real time, </a:t>
            </a:r>
            <a:r>
              <a:rPr lang="fr-FR" dirty="0" err="1" smtClean="0"/>
              <a:t>instantaneous</a:t>
            </a:r>
            <a:r>
              <a:rPr lang="fr-FR" dirty="0" smtClean="0"/>
              <a:t> « control » Horizon</a:t>
            </a:r>
            <a:endParaRPr lang="fr-FR" dirty="0"/>
          </a:p>
        </p:txBody>
      </p:sp>
      <p:sp>
        <p:nvSpPr>
          <p:cNvPr id="27" name="Espace réservé du numéro de diapositive 5"/>
          <p:cNvSpPr>
            <a:spLocks noGrp="1"/>
          </p:cNvSpPr>
          <p:nvPr>
            <p:ph type="sldNum" sz="quarter" idx="12"/>
          </p:nvPr>
        </p:nvSpPr>
        <p:spPr>
          <a:xfrm>
            <a:off x="250825" y="4624389"/>
            <a:ext cx="235174" cy="324000"/>
          </a:xfrm>
        </p:spPr>
        <p:txBody>
          <a:bodyPr/>
          <a:lstStyle/>
          <a:p>
            <a:r>
              <a:rPr lang="en-GB" dirty="0"/>
              <a:t>4</a:t>
            </a:r>
            <a:endParaRPr lang="en-GB" dirty="0"/>
          </a:p>
        </p:txBody>
      </p:sp>
    </p:spTree>
    <p:extLst>
      <p:ext uri="{BB962C8B-B14F-4D97-AF65-F5344CB8AC3E}">
        <p14:creationId xmlns:p14="http://schemas.microsoft.com/office/powerpoint/2010/main" val="353209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Pentagone 28"/>
          <p:cNvSpPr/>
          <p:nvPr/>
        </p:nvSpPr>
        <p:spPr>
          <a:xfrm>
            <a:off x="8277814" y="1219218"/>
            <a:ext cx="780212" cy="348325"/>
          </a:xfrm>
          <a:prstGeom prst="homePlate">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Pentagone 29"/>
          <p:cNvSpPr/>
          <p:nvPr/>
        </p:nvSpPr>
        <p:spPr>
          <a:xfrm>
            <a:off x="5882958" y="1237601"/>
            <a:ext cx="780212" cy="342939"/>
          </a:xfrm>
          <a:prstGeom prst="homePlate">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Pentagone 30"/>
          <p:cNvSpPr/>
          <p:nvPr/>
        </p:nvSpPr>
        <p:spPr>
          <a:xfrm>
            <a:off x="6674032" y="1223920"/>
            <a:ext cx="780212" cy="342939"/>
          </a:xfrm>
          <a:prstGeom prst="homePlate">
            <a:avLst/>
          </a:prstGeom>
          <a:solidFill>
            <a:schemeClr val="bg1"/>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Pentagone 31"/>
          <p:cNvSpPr/>
          <p:nvPr/>
        </p:nvSpPr>
        <p:spPr>
          <a:xfrm>
            <a:off x="7475923" y="1211104"/>
            <a:ext cx="780212" cy="358262"/>
          </a:xfrm>
          <a:prstGeom prst="homePlate">
            <a:avLst/>
          </a:prstGeom>
          <a:solidFill>
            <a:schemeClr val="bg1"/>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2"/>
          <p:cNvSpPr>
            <a:spLocks noGrp="1"/>
          </p:cNvSpPr>
          <p:nvPr>
            <p:ph type="title"/>
          </p:nvPr>
        </p:nvSpPr>
        <p:spPr>
          <a:xfrm>
            <a:off x="503238" y="411163"/>
            <a:ext cx="8389937" cy="292520"/>
          </a:xfrm>
        </p:spPr>
        <p:txBody>
          <a:bodyPr/>
          <a:lstStyle/>
          <a:p>
            <a:r>
              <a:rPr lang="fr-FR" dirty="0" err="1" smtClean="0"/>
              <a:t>Autonomous</a:t>
            </a:r>
            <a:r>
              <a:rPr lang="fr-FR" dirty="0" smtClean="0"/>
              <a:t> Control</a:t>
            </a:r>
            <a:endParaRPr lang="fr-FR" dirty="0"/>
          </a:p>
        </p:txBody>
      </p:sp>
      <p:sp>
        <p:nvSpPr>
          <p:cNvPr id="4" name="Espace réservé de la date 3"/>
          <p:cNvSpPr>
            <a:spLocks noGrp="1"/>
          </p:cNvSpPr>
          <p:nvPr>
            <p:ph type="dt" sz="half" idx="10"/>
          </p:nvPr>
        </p:nvSpPr>
        <p:spPr/>
        <p:txBody>
          <a:bodyPr/>
          <a:lstStyle/>
          <a:p>
            <a:r>
              <a:rPr lang="fr-FR" smtClean="0"/>
              <a:t>Jour/mois/année</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4</a:t>
            </a:fld>
            <a:endParaRPr lang="fr-FR" dirty="0"/>
          </a:p>
        </p:txBody>
      </p:sp>
      <p:sp>
        <p:nvSpPr>
          <p:cNvPr id="11" name="Rectangle 10"/>
          <p:cNvSpPr/>
          <p:nvPr/>
        </p:nvSpPr>
        <p:spPr>
          <a:xfrm>
            <a:off x="6777401" y="474325"/>
            <a:ext cx="2483768" cy="369332"/>
          </a:xfrm>
          <a:prstGeom prst="rect">
            <a:avLst/>
          </a:prstGeom>
        </p:spPr>
        <p:txBody>
          <a:bodyPr wrap="square">
            <a:spAutoFit/>
          </a:bodyPr>
          <a:lstStyle/>
          <a:p>
            <a:pPr algn="ctr">
              <a:defRPr/>
            </a:pPr>
            <a:r>
              <a:rPr lang="en-US" sz="900" i="1" dirty="0" smtClean="0">
                <a:solidFill>
                  <a:schemeClr val="accent1">
                    <a:lumMod val="60000"/>
                    <a:lumOff val="40000"/>
                  </a:schemeClr>
                </a:solidFill>
              </a:rPr>
              <a:t>Cf. Anytime </a:t>
            </a:r>
            <a:r>
              <a:rPr lang="en-US" sz="900" i="1" dirty="0" err="1">
                <a:solidFill>
                  <a:schemeClr val="accent1">
                    <a:lumMod val="60000"/>
                    <a:lumOff val="40000"/>
                  </a:schemeClr>
                </a:solidFill>
              </a:rPr>
              <a:t>Behaviour</a:t>
            </a:r>
            <a:r>
              <a:rPr lang="en-US" sz="900" i="1" dirty="0">
                <a:solidFill>
                  <a:schemeClr val="accent1">
                    <a:lumMod val="60000"/>
                    <a:lumOff val="40000"/>
                  </a:schemeClr>
                </a:solidFill>
              </a:rPr>
              <a:t> of Mixed CSP Solving</a:t>
            </a:r>
            <a:endParaRPr lang="fr-FR" sz="900" i="1" dirty="0">
              <a:solidFill>
                <a:schemeClr val="accent1">
                  <a:lumMod val="60000"/>
                  <a:lumOff val="40000"/>
                </a:schemeClr>
              </a:solidFill>
            </a:endParaRPr>
          </a:p>
          <a:p>
            <a:pPr algn="ctr">
              <a:defRPr/>
            </a:pPr>
            <a:r>
              <a:rPr lang="en-US" sz="900" i="1" dirty="0">
                <a:solidFill>
                  <a:schemeClr val="accent1">
                    <a:lumMod val="60000"/>
                    <a:lumOff val="40000"/>
                  </a:schemeClr>
                </a:solidFill>
              </a:rPr>
              <a:t>N Yorke-Smith, C </a:t>
            </a:r>
            <a:r>
              <a:rPr lang="en-US" sz="900" i="1" dirty="0" smtClean="0">
                <a:solidFill>
                  <a:schemeClr val="accent1">
                    <a:lumMod val="60000"/>
                    <a:lumOff val="40000"/>
                  </a:schemeClr>
                </a:solidFill>
              </a:rPr>
              <a:t>Guettier</a:t>
            </a:r>
            <a:r>
              <a:rPr lang="fr-FR" sz="900" i="1" dirty="0">
                <a:solidFill>
                  <a:schemeClr val="accent1">
                    <a:lumMod val="60000"/>
                    <a:lumOff val="40000"/>
                  </a:schemeClr>
                </a:solidFill>
              </a:rPr>
              <a:t> </a:t>
            </a:r>
            <a:r>
              <a:rPr lang="fr-FR" sz="900" i="1" dirty="0" smtClean="0">
                <a:solidFill>
                  <a:schemeClr val="accent1">
                    <a:lumMod val="60000"/>
                    <a:lumOff val="40000"/>
                  </a:schemeClr>
                </a:solidFill>
              </a:rPr>
              <a:t>(</a:t>
            </a:r>
            <a:r>
              <a:rPr lang="en-US" sz="900" i="1" dirty="0" smtClean="0">
                <a:solidFill>
                  <a:schemeClr val="accent1">
                    <a:lumMod val="60000"/>
                    <a:lumOff val="40000"/>
                  </a:schemeClr>
                </a:solidFill>
              </a:rPr>
              <a:t>2004)</a:t>
            </a:r>
            <a:endParaRPr lang="fr-FR" sz="900" i="1" dirty="0">
              <a:solidFill>
                <a:schemeClr val="accent1">
                  <a:lumMod val="60000"/>
                  <a:lumOff val="40000"/>
                </a:schemeClr>
              </a:solidFill>
            </a:endParaRPr>
          </a:p>
        </p:txBody>
      </p:sp>
      <p:sp>
        <p:nvSpPr>
          <p:cNvPr id="12" name="Rectangle 11"/>
          <p:cNvSpPr/>
          <p:nvPr/>
        </p:nvSpPr>
        <p:spPr>
          <a:xfrm>
            <a:off x="5565143" y="2775045"/>
            <a:ext cx="3256803" cy="1315745"/>
          </a:xfrm>
          <a:prstGeom prst="rect">
            <a:avLst/>
          </a:prstGeom>
          <a:solidFill>
            <a:schemeClr val="bg1"/>
          </a:solidFill>
          <a:ln w="25400">
            <a:solidFill>
              <a:schemeClr val="accent4">
                <a:lumMod val="75000"/>
              </a:schemeClr>
            </a:solidFill>
          </a:ln>
          <a:effectLst>
            <a:outerShdw blurRad="50800" dist="38100" dir="2700000" algn="tl" rotWithShape="0">
              <a:prstClr val="black">
                <a:alpha val="40000"/>
              </a:prstClr>
            </a:outerShdw>
          </a:effectLst>
        </p:spPr>
        <p:txBody>
          <a:bodyPr wrap="square">
            <a:spAutoFit/>
          </a:bodyPr>
          <a:lstStyle/>
          <a:p>
            <a:pPr marL="180000" lvl="1" indent="-180000">
              <a:lnSpc>
                <a:spcPct val="150000"/>
              </a:lnSpc>
              <a:buClr>
                <a:schemeClr val="accent3"/>
              </a:buClr>
              <a:buSzPct val="140000"/>
              <a:buFont typeface="Arial" panose="020B0604020202020204" pitchFamily="34" charset="0"/>
              <a:buChar char="■"/>
            </a:pPr>
            <a:r>
              <a:rPr lang="en-US" sz="1100" b="1" dirty="0" smtClean="0">
                <a:solidFill>
                  <a:schemeClr val="accent4">
                    <a:lumMod val="75000"/>
                  </a:schemeClr>
                </a:solidFill>
              </a:rPr>
              <a:t>Extensions to model based diagnosis</a:t>
            </a:r>
          </a:p>
          <a:p>
            <a:pPr marL="360000" lvl="1" indent="-180000">
              <a:lnSpc>
                <a:spcPct val="150000"/>
              </a:lnSpc>
              <a:buClr>
                <a:schemeClr val="accent3"/>
              </a:buClr>
              <a:buSzPct val="115000"/>
              <a:buFont typeface="Arial Black" panose="020B0A04020102020204" pitchFamily="34" charset="0"/>
              <a:buChar char="&gt;"/>
            </a:pPr>
            <a:r>
              <a:rPr lang="en-US" sz="1050" dirty="0">
                <a:solidFill>
                  <a:schemeClr val="accent2"/>
                </a:solidFill>
              </a:rPr>
              <a:t>Constraint violation </a:t>
            </a:r>
            <a:r>
              <a:rPr lang="en-US" sz="1050" dirty="0" smtClean="0">
                <a:solidFill>
                  <a:schemeClr val="accent2"/>
                </a:solidFill>
              </a:rPr>
              <a:t>on current state =&gt; diagnosis</a:t>
            </a:r>
          </a:p>
          <a:p>
            <a:pPr marL="360000" lvl="1" indent="-180000">
              <a:lnSpc>
                <a:spcPct val="150000"/>
              </a:lnSpc>
              <a:buClr>
                <a:schemeClr val="accent3"/>
              </a:buClr>
              <a:buSzPct val="115000"/>
              <a:buFont typeface="Arial Black" panose="020B0A04020102020204" pitchFamily="34" charset="0"/>
              <a:buChar char="&gt;"/>
            </a:pPr>
            <a:r>
              <a:rPr lang="en-US" sz="1050" dirty="0" smtClean="0">
                <a:solidFill>
                  <a:schemeClr val="accent2"/>
                </a:solidFill>
              </a:rPr>
              <a:t>Constraint violation on future state =&gt; Predictive diagnosis</a:t>
            </a:r>
            <a:endParaRPr lang="en-US" sz="1050" dirty="0">
              <a:solidFill>
                <a:schemeClr val="accent2"/>
              </a:solidFill>
            </a:endParaRPr>
          </a:p>
        </p:txBody>
      </p:sp>
      <p:sp>
        <p:nvSpPr>
          <p:cNvPr id="8" name="ZoneTexte 7"/>
          <p:cNvSpPr txBox="1"/>
          <p:nvPr/>
        </p:nvSpPr>
        <p:spPr>
          <a:xfrm>
            <a:off x="6376620" y="1871502"/>
            <a:ext cx="1148071" cy="261610"/>
          </a:xfrm>
          <a:prstGeom prst="rect">
            <a:avLst/>
          </a:prstGeom>
          <a:noFill/>
        </p:spPr>
        <p:txBody>
          <a:bodyPr wrap="none" rtlCol="0">
            <a:spAutoFit/>
          </a:bodyPr>
          <a:lstStyle/>
          <a:p>
            <a:r>
              <a:rPr lang="fr-FR" sz="1100" dirty="0" smtClean="0"/>
              <a:t>System control</a:t>
            </a:r>
            <a:endParaRPr lang="fr-FR" sz="1100" dirty="0"/>
          </a:p>
        </p:txBody>
      </p:sp>
      <p:sp>
        <p:nvSpPr>
          <p:cNvPr id="13" name="ZoneTexte 12"/>
          <p:cNvSpPr txBox="1"/>
          <p:nvPr/>
        </p:nvSpPr>
        <p:spPr>
          <a:xfrm>
            <a:off x="6369005" y="2259895"/>
            <a:ext cx="1438214" cy="261610"/>
          </a:xfrm>
          <a:prstGeom prst="rect">
            <a:avLst/>
          </a:prstGeom>
          <a:noFill/>
        </p:spPr>
        <p:txBody>
          <a:bodyPr wrap="none" rtlCol="0">
            <a:spAutoFit/>
          </a:bodyPr>
          <a:lstStyle/>
          <a:p>
            <a:r>
              <a:rPr lang="fr-FR" sz="1100" dirty="0" err="1" smtClean="0"/>
              <a:t>Environment</a:t>
            </a:r>
            <a:r>
              <a:rPr lang="fr-FR" sz="1100" dirty="0" smtClean="0"/>
              <a:t> control</a:t>
            </a:r>
            <a:endParaRPr lang="fr-FR" sz="1100" dirty="0"/>
          </a:p>
        </p:txBody>
      </p:sp>
      <p:sp>
        <p:nvSpPr>
          <p:cNvPr id="9" name="Rectangle 8"/>
          <p:cNvSpPr/>
          <p:nvPr/>
        </p:nvSpPr>
        <p:spPr>
          <a:xfrm>
            <a:off x="6135282" y="1926612"/>
            <a:ext cx="288032" cy="1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135282" y="2309700"/>
            <a:ext cx="288032" cy="16200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5941659" y="1253167"/>
            <a:ext cx="545342" cy="261610"/>
          </a:xfrm>
          <a:prstGeom prst="rect">
            <a:avLst/>
          </a:prstGeom>
          <a:noFill/>
        </p:spPr>
        <p:txBody>
          <a:bodyPr wrap="none" rtlCol="0">
            <a:spAutoFit/>
          </a:bodyPr>
          <a:lstStyle/>
          <a:p>
            <a:r>
              <a:rPr lang="fr-FR" sz="1100" dirty="0" err="1" smtClean="0"/>
              <a:t>Boost</a:t>
            </a:r>
            <a:endParaRPr lang="fr-FR" sz="1100" dirty="0"/>
          </a:p>
        </p:txBody>
      </p:sp>
      <p:sp>
        <p:nvSpPr>
          <p:cNvPr id="26" name="ZoneTexte 25"/>
          <p:cNvSpPr txBox="1"/>
          <p:nvPr/>
        </p:nvSpPr>
        <p:spPr>
          <a:xfrm>
            <a:off x="6793585" y="1257126"/>
            <a:ext cx="482824" cy="261610"/>
          </a:xfrm>
          <a:prstGeom prst="rect">
            <a:avLst/>
          </a:prstGeom>
          <a:noFill/>
        </p:spPr>
        <p:txBody>
          <a:bodyPr wrap="none" rtlCol="0">
            <a:spAutoFit/>
          </a:bodyPr>
          <a:lstStyle/>
          <a:p>
            <a:r>
              <a:rPr lang="fr-FR" sz="1100" dirty="0" err="1" smtClean="0"/>
              <a:t>Heat</a:t>
            </a:r>
            <a:endParaRPr lang="fr-FR" sz="1100" dirty="0"/>
          </a:p>
        </p:txBody>
      </p:sp>
      <p:sp>
        <p:nvSpPr>
          <p:cNvPr id="27" name="ZoneTexte 26"/>
          <p:cNvSpPr txBox="1"/>
          <p:nvPr/>
        </p:nvSpPr>
        <p:spPr>
          <a:xfrm>
            <a:off x="7443161" y="1244352"/>
            <a:ext cx="838691" cy="261610"/>
          </a:xfrm>
          <a:prstGeom prst="rect">
            <a:avLst/>
          </a:prstGeom>
          <a:noFill/>
        </p:spPr>
        <p:txBody>
          <a:bodyPr wrap="none" rtlCol="0">
            <a:spAutoFit/>
          </a:bodyPr>
          <a:lstStyle/>
          <a:p>
            <a:r>
              <a:rPr lang="fr-FR" sz="1100" dirty="0" err="1" smtClean="0"/>
              <a:t>CoolDown</a:t>
            </a:r>
            <a:endParaRPr lang="fr-FR" sz="1100" dirty="0"/>
          </a:p>
        </p:txBody>
      </p:sp>
      <p:sp>
        <p:nvSpPr>
          <p:cNvPr id="28" name="ZoneTexte 27"/>
          <p:cNvSpPr txBox="1"/>
          <p:nvPr/>
        </p:nvSpPr>
        <p:spPr>
          <a:xfrm>
            <a:off x="8316482" y="1237601"/>
            <a:ext cx="553357" cy="261610"/>
          </a:xfrm>
          <a:prstGeom prst="rect">
            <a:avLst/>
          </a:prstGeom>
          <a:noFill/>
        </p:spPr>
        <p:txBody>
          <a:bodyPr wrap="none" rtlCol="0">
            <a:spAutoFit/>
          </a:bodyPr>
          <a:lstStyle/>
          <a:p>
            <a:r>
              <a:rPr lang="fr-FR" sz="1100" dirty="0" smtClean="0"/>
              <a:t>Reset</a:t>
            </a:r>
            <a:endParaRPr lang="fr-FR" sz="1100" dirty="0"/>
          </a:p>
        </p:txBody>
      </p:sp>
      <p:sp>
        <p:nvSpPr>
          <p:cNvPr id="33" name="ZoneTexte 32"/>
          <p:cNvSpPr txBox="1"/>
          <p:nvPr/>
        </p:nvSpPr>
        <p:spPr>
          <a:xfrm>
            <a:off x="1657423" y="4340417"/>
            <a:ext cx="6340197" cy="369332"/>
          </a:xfrm>
          <a:prstGeom prst="rect">
            <a:avLst/>
          </a:prstGeom>
          <a:noFill/>
        </p:spPr>
        <p:txBody>
          <a:bodyPr wrap="none" rtlCol="0">
            <a:spAutoFit/>
          </a:bodyPr>
          <a:lstStyle/>
          <a:p>
            <a:r>
              <a:rPr lang="fr-FR" i="1" dirty="0" err="1" smtClean="0">
                <a:solidFill>
                  <a:srgbClr val="FF0000"/>
                </a:solidFill>
              </a:rPr>
              <a:t>Other</a:t>
            </a:r>
            <a:r>
              <a:rPr lang="fr-FR" i="1" dirty="0" smtClean="0">
                <a:solidFill>
                  <a:srgbClr val="FF0000"/>
                </a:solidFill>
              </a:rPr>
              <a:t> </a:t>
            </a:r>
            <a:r>
              <a:rPr lang="fr-FR" i="1" dirty="0" err="1" smtClean="0">
                <a:solidFill>
                  <a:srgbClr val="FF0000"/>
                </a:solidFill>
              </a:rPr>
              <a:t>modelling</a:t>
            </a:r>
            <a:r>
              <a:rPr lang="fr-FR" i="1" dirty="0" smtClean="0">
                <a:solidFill>
                  <a:srgbClr val="FF0000"/>
                </a:solidFill>
              </a:rPr>
              <a:t> </a:t>
            </a:r>
            <a:r>
              <a:rPr lang="fr-FR" i="1" dirty="0" err="1" smtClean="0">
                <a:solidFill>
                  <a:srgbClr val="FF0000"/>
                </a:solidFill>
              </a:rPr>
              <a:t>approaches</a:t>
            </a:r>
            <a:r>
              <a:rPr lang="fr-FR" i="1" dirty="0" smtClean="0">
                <a:solidFill>
                  <a:srgbClr val="FF0000"/>
                </a:solidFill>
              </a:rPr>
              <a:t> to </a:t>
            </a:r>
            <a:r>
              <a:rPr lang="fr-FR" i="1" dirty="0" err="1" smtClean="0">
                <a:solidFill>
                  <a:srgbClr val="FF0000"/>
                </a:solidFill>
              </a:rPr>
              <a:t>investigate</a:t>
            </a:r>
            <a:r>
              <a:rPr lang="fr-FR" i="1" dirty="0" smtClean="0">
                <a:solidFill>
                  <a:srgbClr val="FF0000"/>
                </a:solidFill>
              </a:rPr>
              <a:t>: PDDL2.2, DTNU</a:t>
            </a:r>
            <a:endParaRPr lang="fr-FR" i="1" dirty="0">
              <a:solidFill>
                <a:srgbClr val="FF0000"/>
              </a:solidFill>
            </a:endParaRPr>
          </a:p>
        </p:txBody>
      </p:sp>
      <p:sp>
        <p:nvSpPr>
          <p:cNvPr id="37" name="ZoneTexte 36"/>
          <p:cNvSpPr txBox="1"/>
          <p:nvPr/>
        </p:nvSpPr>
        <p:spPr>
          <a:xfrm>
            <a:off x="308335" y="3753447"/>
            <a:ext cx="4519186" cy="369332"/>
          </a:xfrm>
          <a:prstGeom prst="rect">
            <a:avLst/>
          </a:prstGeom>
          <a:noFill/>
        </p:spPr>
        <p:txBody>
          <a:bodyPr wrap="none" rtlCol="0">
            <a:spAutoFit/>
          </a:bodyPr>
          <a:lstStyle/>
          <a:p>
            <a:r>
              <a:rPr lang="fr-FR" dirty="0" smtClean="0"/>
              <a:t>=&gt; Short </a:t>
            </a:r>
            <a:r>
              <a:rPr lang="fr-FR" dirty="0" err="1" smtClean="0"/>
              <a:t>term</a:t>
            </a:r>
            <a:r>
              <a:rPr lang="fr-FR" dirty="0" smtClean="0"/>
              <a:t> « control » Horizon, </a:t>
            </a:r>
            <a:r>
              <a:rPr lang="fr-FR" dirty="0" err="1" smtClean="0"/>
              <a:t>fail</a:t>
            </a:r>
            <a:r>
              <a:rPr lang="fr-FR" dirty="0" smtClean="0"/>
              <a:t> </a:t>
            </a:r>
            <a:r>
              <a:rPr lang="fr-FR" dirty="0" err="1" smtClean="0"/>
              <a:t>safe</a:t>
            </a:r>
            <a:endParaRPr lang="fr-FR" dirty="0"/>
          </a:p>
        </p:txBody>
      </p:sp>
      <p:sp>
        <p:nvSpPr>
          <p:cNvPr id="2" name="ZoneTexte 1"/>
          <p:cNvSpPr txBox="1"/>
          <p:nvPr/>
        </p:nvSpPr>
        <p:spPr>
          <a:xfrm>
            <a:off x="3759307" y="2857572"/>
            <a:ext cx="553357" cy="261610"/>
          </a:xfrm>
          <a:prstGeom prst="rect">
            <a:avLst/>
          </a:prstGeom>
          <a:noFill/>
        </p:spPr>
        <p:txBody>
          <a:bodyPr wrap="none" rtlCol="0">
            <a:spAutoFit/>
          </a:bodyPr>
          <a:lstStyle/>
          <a:p>
            <a:r>
              <a:rPr lang="fr-FR" sz="1050" dirty="0" smtClean="0"/>
              <a:t>Reset</a:t>
            </a:r>
            <a:endParaRPr lang="fr-FR" sz="1050" dirty="0"/>
          </a:p>
        </p:txBody>
      </p:sp>
      <p:sp>
        <p:nvSpPr>
          <p:cNvPr id="38" name="ZoneTexte 37"/>
          <p:cNvSpPr txBox="1"/>
          <p:nvPr/>
        </p:nvSpPr>
        <p:spPr>
          <a:xfrm>
            <a:off x="469352" y="1736711"/>
            <a:ext cx="1024639" cy="253916"/>
          </a:xfrm>
          <a:prstGeom prst="rect">
            <a:avLst/>
          </a:prstGeom>
          <a:noFill/>
        </p:spPr>
        <p:txBody>
          <a:bodyPr wrap="none" rtlCol="0">
            <a:spAutoFit/>
          </a:bodyPr>
          <a:lstStyle/>
          <a:p>
            <a:r>
              <a:rPr lang="fr-FR" sz="1050" dirty="0" err="1" smtClean="0"/>
              <a:t>Thrust</a:t>
            </a:r>
            <a:r>
              <a:rPr lang="fr-FR" sz="1050" dirty="0" smtClean="0"/>
              <a:t> </a:t>
            </a:r>
            <a:r>
              <a:rPr lang="fr-FR" sz="1050" dirty="0" err="1" smtClean="0"/>
              <a:t>Choice</a:t>
            </a:r>
            <a:endParaRPr lang="fr-FR" sz="1050" dirty="0"/>
          </a:p>
        </p:txBody>
      </p:sp>
      <p:sp>
        <p:nvSpPr>
          <p:cNvPr id="40" name="ZoneTexte 39"/>
          <p:cNvSpPr txBox="1"/>
          <p:nvPr/>
        </p:nvSpPr>
        <p:spPr>
          <a:xfrm>
            <a:off x="2541803" y="2631039"/>
            <a:ext cx="877163" cy="261610"/>
          </a:xfrm>
          <a:prstGeom prst="rect">
            <a:avLst/>
          </a:prstGeom>
          <a:noFill/>
        </p:spPr>
        <p:txBody>
          <a:bodyPr wrap="none" rtlCol="0">
            <a:spAutoFit/>
          </a:bodyPr>
          <a:lstStyle/>
          <a:p>
            <a:r>
              <a:rPr lang="fr-FR" sz="1050" dirty="0" smtClean="0"/>
              <a:t>Cool Down</a:t>
            </a:r>
            <a:endParaRPr lang="fr-FR" sz="1050" dirty="0"/>
          </a:p>
        </p:txBody>
      </p:sp>
      <p:sp>
        <p:nvSpPr>
          <p:cNvPr id="41" name="ZoneTexte 40"/>
          <p:cNvSpPr txBox="1"/>
          <p:nvPr/>
        </p:nvSpPr>
        <p:spPr>
          <a:xfrm>
            <a:off x="3781014" y="1742778"/>
            <a:ext cx="553357" cy="261610"/>
          </a:xfrm>
          <a:prstGeom prst="rect">
            <a:avLst/>
          </a:prstGeom>
          <a:noFill/>
        </p:spPr>
        <p:txBody>
          <a:bodyPr wrap="none" rtlCol="0">
            <a:spAutoFit/>
          </a:bodyPr>
          <a:lstStyle/>
          <a:p>
            <a:r>
              <a:rPr lang="fr-FR" sz="1050" dirty="0" err="1" smtClean="0"/>
              <a:t>Alarm</a:t>
            </a:r>
            <a:endParaRPr lang="fr-FR" sz="1050" dirty="0"/>
          </a:p>
        </p:txBody>
      </p:sp>
      <p:sp>
        <p:nvSpPr>
          <p:cNvPr id="42" name="ZoneTexte 41"/>
          <p:cNvSpPr txBox="1"/>
          <p:nvPr/>
        </p:nvSpPr>
        <p:spPr>
          <a:xfrm>
            <a:off x="2160657" y="1102382"/>
            <a:ext cx="482824" cy="261610"/>
          </a:xfrm>
          <a:prstGeom prst="rect">
            <a:avLst/>
          </a:prstGeom>
          <a:noFill/>
        </p:spPr>
        <p:txBody>
          <a:bodyPr wrap="none" rtlCol="0">
            <a:spAutoFit/>
          </a:bodyPr>
          <a:lstStyle/>
          <a:p>
            <a:r>
              <a:rPr lang="fr-FR" sz="1050" dirty="0" err="1" smtClean="0"/>
              <a:t>Heat</a:t>
            </a:r>
            <a:endParaRPr lang="fr-FR" sz="1050" dirty="0"/>
          </a:p>
        </p:txBody>
      </p:sp>
      <p:sp>
        <p:nvSpPr>
          <p:cNvPr id="43" name="ZoneTexte 42"/>
          <p:cNvSpPr txBox="1"/>
          <p:nvPr/>
        </p:nvSpPr>
        <p:spPr>
          <a:xfrm>
            <a:off x="1027623" y="2472033"/>
            <a:ext cx="811683" cy="415498"/>
          </a:xfrm>
          <a:prstGeom prst="rect">
            <a:avLst/>
          </a:prstGeom>
          <a:noFill/>
        </p:spPr>
        <p:txBody>
          <a:bodyPr wrap="square" rtlCol="0">
            <a:spAutoFit/>
          </a:bodyPr>
          <a:lstStyle/>
          <a:p>
            <a:pPr algn="ctr"/>
            <a:r>
              <a:rPr lang="fr-FR" sz="1050" dirty="0" smtClean="0"/>
              <a:t>Nominal </a:t>
            </a:r>
            <a:r>
              <a:rPr lang="fr-FR" sz="1050" dirty="0" err="1" smtClean="0"/>
              <a:t>thrust</a:t>
            </a:r>
            <a:endParaRPr lang="fr-FR" sz="1050" dirty="0"/>
          </a:p>
        </p:txBody>
      </p:sp>
      <p:sp>
        <p:nvSpPr>
          <p:cNvPr id="44" name="ZoneTexte 43"/>
          <p:cNvSpPr txBox="1"/>
          <p:nvPr/>
        </p:nvSpPr>
        <p:spPr>
          <a:xfrm>
            <a:off x="1902581" y="2282916"/>
            <a:ext cx="1055097" cy="261610"/>
          </a:xfrm>
          <a:prstGeom prst="rect">
            <a:avLst/>
          </a:prstGeom>
          <a:noFill/>
        </p:spPr>
        <p:txBody>
          <a:bodyPr wrap="none" rtlCol="0">
            <a:spAutoFit/>
          </a:bodyPr>
          <a:lstStyle/>
          <a:p>
            <a:r>
              <a:rPr lang="fr-FR" sz="1050" dirty="0" smtClean="0"/>
              <a:t>Nominal </a:t>
            </a:r>
            <a:r>
              <a:rPr lang="fr-FR" sz="1050" dirty="0" err="1" smtClean="0"/>
              <a:t>temp</a:t>
            </a:r>
            <a:endParaRPr lang="fr-FR" sz="1050" dirty="0"/>
          </a:p>
        </p:txBody>
      </p:sp>
      <p:sp>
        <p:nvSpPr>
          <p:cNvPr id="45" name="ZoneTexte 44"/>
          <p:cNvSpPr txBox="1"/>
          <p:nvPr/>
        </p:nvSpPr>
        <p:spPr>
          <a:xfrm>
            <a:off x="581990" y="3165278"/>
            <a:ext cx="742511" cy="261610"/>
          </a:xfrm>
          <a:prstGeom prst="rect">
            <a:avLst/>
          </a:prstGeom>
          <a:noFill/>
        </p:spPr>
        <p:txBody>
          <a:bodyPr wrap="none" rtlCol="0">
            <a:spAutoFit/>
          </a:bodyPr>
          <a:lstStyle/>
          <a:p>
            <a:r>
              <a:rPr lang="fr-FR" sz="1050" dirty="0" err="1" smtClean="0"/>
              <a:t>Reseting</a:t>
            </a:r>
            <a:endParaRPr lang="fr-FR" sz="1050" dirty="0"/>
          </a:p>
        </p:txBody>
      </p:sp>
      <p:sp>
        <p:nvSpPr>
          <p:cNvPr id="46" name="ZoneTexte 45"/>
          <p:cNvSpPr txBox="1"/>
          <p:nvPr/>
        </p:nvSpPr>
        <p:spPr>
          <a:xfrm>
            <a:off x="1180378" y="1311117"/>
            <a:ext cx="545342" cy="261610"/>
          </a:xfrm>
          <a:prstGeom prst="rect">
            <a:avLst/>
          </a:prstGeom>
          <a:noFill/>
        </p:spPr>
        <p:txBody>
          <a:bodyPr wrap="none" rtlCol="0">
            <a:spAutoFit/>
          </a:bodyPr>
          <a:lstStyle/>
          <a:p>
            <a:r>
              <a:rPr lang="fr-FR" sz="1050" dirty="0" err="1" smtClean="0"/>
              <a:t>Boost</a:t>
            </a:r>
            <a:endParaRPr lang="fr-FR" sz="1050" dirty="0"/>
          </a:p>
        </p:txBody>
      </p:sp>
      <p:sp>
        <p:nvSpPr>
          <p:cNvPr id="47" name="ZoneTexte 46"/>
          <p:cNvSpPr txBox="1"/>
          <p:nvPr/>
        </p:nvSpPr>
        <p:spPr>
          <a:xfrm>
            <a:off x="4135174" y="2159888"/>
            <a:ext cx="1056620" cy="430887"/>
          </a:xfrm>
          <a:prstGeom prst="rect">
            <a:avLst/>
          </a:prstGeom>
          <a:noFill/>
        </p:spPr>
        <p:txBody>
          <a:bodyPr wrap="square" rtlCol="0">
            <a:spAutoFit/>
          </a:bodyPr>
          <a:lstStyle/>
          <a:p>
            <a:r>
              <a:rPr lang="fr-FR" sz="1050" dirty="0" smtClean="0"/>
              <a:t>Emergency cool down</a:t>
            </a:r>
            <a:endParaRPr lang="fr-FR" sz="1050" dirty="0"/>
          </a:p>
        </p:txBody>
      </p:sp>
      <p:sp>
        <p:nvSpPr>
          <p:cNvPr id="48" name="ZoneTexte 47"/>
          <p:cNvSpPr txBox="1"/>
          <p:nvPr/>
        </p:nvSpPr>
        <p:spPr>
          <a:xfrm>
            <a:off x="3182717" y="907450"/>
            <a:ext cx="1117614" cy="261610"/>
          </a:xfrm>
          <a:prstGeom prst="rect">
            <a:avLst/>
          </a:prstGeom>
          <a:noFill/>
        </p:spPr>
        <p:txBody>
          <a:bodyPr wrap="none" rtlCol="0">
            <a:spAutoFit/>
          </a:bodyPr>
          <a:lstStyle/>
          <a:p>
            <a:r>
              <a:rPr lang="fr-FR" sz="1050" dirty="0" smtClean="0"/>
              <a:t>Warning </a:t>
            </a:r>
            <a:r>
              <a:rPr lang="fr-FR" sz="1050" dirty="0" err="1" smtClean="0"/>
              <a:t>Alarm</a:t>
            </a:r>
            <a:endParaRPr lang="fr-FR" sz="1050" dirty="0"/>
          </a:p>
        </p:txBody>
      </p:sp>
      <p:sp>
        <p:nvSpPr>
          <p:cNvPr id="49" name="ZoneTexte 48"/>
          <p:cNvSpPr txBox="1"/>
          <p:nvPr/>
        </p:nvSpPr>
        <p:spPr>
          <a:xfrm>
            <a:off x="1772841" y="1621925"/>
            <a:ext cx="620683" cy="415498"/>
          </a:xfrm>
          <a:prstGeom prst="rect">
            <a:avLst/>
          </a:prstGeom>
          <a:noFill/>
        </p:spPr>
        <p:txBody>
          <a:bodyPr wrap="none" rtlCol="0">
            <a:spAutoFit/>
          </a:bodyPr>
          <a:lstStyle/>
          <a:p>
            <a:r>
              <a:rPr lang="fr-FR" sz="1050" dirty="0" smtClean="0"/>
              <a:t>Normal</a:t>
            </a:r>
            <a:br>
              <a:rPr lang="fr-FR" sz="1050" dirty="0" smtClean="0"/>
            </a:br>
            <a:r>
              <a:rPr lang="fr-FR" sz="1050" dirty="0" err="1" smtClean="0"/>
              <a:t>Temp</a:t>
            </a:r>
            <a:endParaRPr lang="fr-FR" sz="1050" dirty="0"/>
          </a:p>
        </p:txBody>
      </p:sp>
      <p:sp>
        <p:nvSpPr>
          <p:cNvPr id="50" name="ZoneTexte 49"/>
          <p:cNvSpPr txBox="1"/>
          <p:nvPr/>
        </p:nvSpPr>
        <p:spPr>
          <a:xfrm>
            <a:off x="2684588" y="1913479"/>
            <a:ext cx="938077" cy="261610"/>
          </a:xfrm>
          <a:prstGeom prst="rect">
            <a:avLst/>
          </a:prstGeom>
          <a:noFill/>
        </p:spPr>
        <p:txBody>
          <a:bodyPr wrap="none" rtlCol="0">
            <a:spAutoFit/>
          </a:bodyPr>
          <a:lstStyle/>
          <a:p>
            <a:r>
              <a:rPr lang="fr-FR" sz="1050" dirty="0" smtClean="0"/>
              <a:t>False </a:t>
            </a:r>
            <a:r>
              <a:rPr lang="fr-FR" sz="1050" dirty="0" err="1" smtClean="0"/>
              <a:t>Alarm</a:t>
            </a:r>
            <a:endParaRPr lang="fr-FR" sz="1050" dirty="0"/>
          </a:p>
        </p:txBody>
      </p:sp>
      <p:sp>
        <p:nvSpPr>
          <p:cNvPr id="10" name="Rectangle 9"/>
          <p:cNvSpPr/>
          <p:nvPr/>
        </p:nvSpPr>
        <p:spPr>
          <a:xfrm>
            <a:off x="561588" y="3150197"/>
            <a:ext cx="780457" cy="2856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1067972" y="807850"/>
            <a:ext cx="762375" cy="787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1076931" y="2043172"/>
            <a:ext cx="762375" cy="8285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2555685" y="2626077"/>
            <a:ext cx="835676" cy="285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a:off x="4144342" y="2178264"/>
            <a:ext cx="859417" cy="3782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p:cNvSpPr/>
          <p:nvPr/>
        </p:nvSpPr>
        <p:spPr>
          <a:xfrm>
            <a:off x="3207840" y="909692"/>
            <a:ext cx="1053519" cy="285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1771834" y="1636430"/>
            <a:ext cx="590954" cy="43236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2682978" y="1918912"/>
            <a:ext cx="910512" cy="285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3653840" y="1731060"/>
            <a:ext cx="785325" cy="27788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à coins arrondis 57"/>
          <p:cNvSpPr/>
          <p:nvPr/>
        </p:nvSpPr>
        <p:spPr>
          <a:xfrm>
            <a:off x="2037446" y="1112386"/>
            <a:ext cx="785325" cy="27788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à coins arrondis 58"/>
          <p:cNvSpPr/>
          <p:nvPr/>
        </p:nvSpPr>
        <p:spPr>
          <a:xfrm>
            <a:off x="1952076" y="2308192"/>
            <a:ext cx="998596" cy="2363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à coins arrondis 59"/>
          <p:cNvSpPr/>
          <p:nvPr/>
        </p:nvSpPr>
        <p:spPr>
          <a:xfrm>
            <a:off x="449826" y="1757724"/>
            <a:ext cx="998596" cy="236334"/>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à coins arrondis 60"/>
          <p:cNvSpPr/>
          <p:nvPr/>
        </p:nvSpPr>
        <p:spPr>
          <a:xfrm>
            <a:off x="3550382" y="2875111"/>
            <a:ext cx="998596" cy="236334"/>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4" name="Connecteur en angle 63"/>
          <p:cNvCxnSpPr>
            <a:stCxn id="60" idx="0"/>
            <a:endCxn id="58" idx="1"/>
          </p:cNvCxnSpPr>
          <p:nvPr/>
        </p:nvCxnSpPr>
        <p:spPr>
          <a:xfrm rot="5400000" flipH="1" flipV="1">
            <a:off x="1240088" y="960366"/>
            <a:ext cx="506394" cy="1088322"/>
          </a:xfrm>
          <a:prstGeom prst="bentConnector2">
            <a:avLst/>
          </a:prstGeom>
          <a:ln w="34925">
            <a:solidFill>
              <a:schemeClr val="accent1">
                <a:shade val="95000"/>
                <a:satMod val="10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en angle 65"/>
          <p:cNvCxnSpPr>
            <a:stCxn id="60" idx="2"/>
            <a:endCxn id="59" idx="1"/>
          </p:cNvCxnSpPr>
          <p:nvPr/>
        </p:nvCxnSpPr>
        <p:spPr>
          <a:xfrm rot="16200000" flipH="1">
            <a:off x="1234450" y="1708732"/>
            <a:ext cx="432301" cy="1002952"/>
          </a:xfrm>
          <a:prstGeom prst="bentConnector2">
            <a:avLst/>
          </a:prstGeom>
          <a:ln w="34925">
            <a:solidFill>
              <a:schemeClr val="accent1">
                <a:shade val="95000"/>
                <a:satMod val="10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en angle 71"/>
          <p:cNvCxnSpPr>
            <a:stCxn id="58" idx="2"/>
            <a:endCxn id="44" idx="0"/>
          </p:cNvCxnSpPr>
          <p:nvPr/>
        </p:nvCxnSpPr>
        <p:spPr>
          <a:xfrm rot="16200000" flipH="1">
            <a:off x="1983798" y="1836584"/>
            <a:ext cx="892642" cy="21"/>
          </a:xfrm>
          <a:prstGeom prst="bentConnector3">
            <a:avLst>
              <a:gd name="adj1" fmla="val 50000"/>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eur en angle 74"/>
          <p:cNvCxnSpPr>
            <a:stCxn id="59" idx="2"/>
            <a:endCxn id="61" idx="1"/>
          </p:cNvCxnSpPr>
          <p:nvPr/>
        </p:nvCxnSpPr>
        <p:spPr>
          <a:xfrm rot="16200000" flipH="1">
            <a:off x="2776502" y="2219398"/>
            <a:ext cx="448752" cy="1099008"/>
          </a:xfrm>
          <a:prstGeom prst="bentConnector2">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eur en angle 80"/>
          <p:cNvCxnSpPr>
            <a:stCxn id="14" idx="2"/>
            <a:endCxn id="61" idx="0"/>
          </p:cNvCxnSpPr>
          <p:nvPr/>
        </p:nvCxnSpPr>
        <p:spPr>
          <a:xfrm rot="16200000" flipH="1">
            <a:off x="3615010" y="2440440"/>
            <a:ext cx="866163" cy="3177"/>
          </a:xfrm>
          <a:prstGeom prst="bentConnector3">
            <a:avLst>
              <a:gd name="adj1" fmla="val 50000"/>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en angle 85"/>
          <p:cNvCxnSpPr>
            <a:stCxn id="2" idx="2"/>
            <a:endCxn id="10" idx="3"/>
          </p:cNvCxnSpPr>
          <p:nvPr/>
        </p:nvCxnSpPr>
        <p:spPr>
          <a:xfrm rot="5400000">
            <a:off x="2602096" y="1859132"/>
            <a:ext cx="173840" cy="2693941"/>
          </a:xfrm>
          <a:prstGeom prst="bentConnector2">
            <a:avLst/>
          </a:prstGeom>
          <a:ln w="34925">
            <a:solidFill>
              <a:schemeClr val="accent1">
                <a:shade val="95000"/>
                <a:satMod val="10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ZoneTexte 88"/>
          <p:cNvSpPr txBox="1"/>
          <p:nvPr/>
        </p:nvSpPr>
        <p:spPr>
          <a:xfrm>
            <a:off x="2901077" y="2164749"/>
            <a:ext cx="673582" cy="261610"/>
          </a:xfrm>
          <a:prstGeom prst="rect">
            <a:avLst/>
          </a:prstGeom>
          <a:noFill/>
        </p:spPr>
        <p:txBody>
          <a:bodyPr wrap="none" rtlCol="0">
            <a:spAutoFit/>
          </a:bodyPr>
          <a:lstStyle/>
          <a:p>
            <a:r>
              <a:rPr lang="fr-FR" sz="1100" dirty="0" smtClean="0"/>
              <a:t>T°&lt;</a:t>
            </a:r>
            <a:r>
              <a:rPr lang="fr-FR" sz="1100" dirty="0" err="1" smtClean="0"/>
              <a:t>T</a:t>
            </a:r>
            <a:r>
              <a:rPr lang="fr-FR" sz="1100" baseline="30000" dirty="0" err="1" smtClean="0"/>
              <a:t>max</a:t>
            </a:r>
            <a:endParaRPr lang="fr-FR" sz="1100" baseline="30000" dirty="0"/>
          </a:p>
        </p:txBody>
      </p:sp>
      <p:sp>
        <p:nvSpPr>
          <p:cNvPr id="90" name="ZoneTexte 89"/>
          <p:cNvSpPr txBox="1"/>
          <p:nvPr/>
        </p:nvSpPr>
        <p:spPr>
          <a:xfrm>
            <a:off x="3343697" y="1239613"/>
            <a:ext cx="736099" cy="253916"/>
          </a:xfrm>
          <a:prstGeom prst="rect">
            <a:avLst/>
          </a:prstGeom>
          <a:noFill/>
        </p:spPr>
        <p:txBody>
          <a:bodyPr wrap="none" rtlCol="0">
            <a:spAutoFit/>
          </a:bodyPr>
          <a:lstStyle>
            <a:defPPr>
              <a:defRPr lang="fr-FR"/>
            </a:defPPr>
            <a:lvl1pPr>
              <a:defRPr sz="1050"/>
            </a:lvl1pPr>
          </a:lstStyle>
          <a:p>
            <a:r>
              <a:rPr lang="fr-FR" dirty="0"/>
              <a:t>T°&gt;</a:t>
            </a:r>
            <a:r>
              <a:rPr lang="fr-FR" dirty="0" err="1"/>
              <a:t>Tmax</a:t>
            </a:r>
            <a:endParaRPr lang="fr-FR" dirty="0"/>
          </a:p>
        </p:txBody>
      </p:sp>
      <p:sp>
        <p:nvSpPr>
          <p:cNvPr id="91" name="ZoneTexte 90"/>
          <p:cNvSpPr txBox="1"/>
          <p:nvPr/>
        </p:nvSpPr>
        <p:spPr>
          <a:xfrm>
            <a:off x="2364403" y="1639901"/>
            <a:ext cx="755335" cy="261610"/>
          </a:xfrm>
          <a:prstGeom prst="rect">
            <a:avLst/>
          </a:prstGeom>
          <a:noFill/>
        </p:spPr>
        <p:txBody>
          <a:bodyPr wrap="none" rtlCol="0">
            <a:spAutoFit/>
          </a:bodyPr>
          <a:lstStyle/>
          <a:p>
            <a:r>
              <a:rPr lang="fr-FR" sz="1100" dirty="0" smtClean="0"/>
              <a:t>T°=&lt;</a:t>
            </a:r>
            <a:r>
              <a:rPr lang="fr-FR" sz="1100" dirty="0" err="1" smtClean="0"/>
              <a:t>T</a:t>
            </a:r>
            <a:r>
              <a:rPr lang="fr-FR" sz="1100" baseline="30000" dirty="0" err="1" smtClean="0"/>
              <a:t>max</a:t>
            </a:r>
            <a:endParaRPr lang="fr-FR" sz="1100" baseline="30000" dirty="0"/>
          </a:p>
        </p:txBody>
      </p:sp>
      <p:cxnSp>
        <p:nvCxnSpPr>
          <p:cNvPr id="106" name="Connecteur en angle 105"/>
          <p:cNvCxnSpPr>
            <a:stCxn id="14" idx="2"/>
            <a:endCxn id="44" idx="3"/>
          </p:cNvCxnSpPr>
          <p:nvPr/>
        </p:nvCxnSpPr>
        <p:spPr>
          <a:xfrm rot="5400000">
            <a:off x="3299705" y="1666922"/>
            <a:ext cx="404773" cy="1088825"/>
          </a:xfrm>
          <a:prstGeom prst="bentConnector2">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9" name="ZoneTexte 108"/>
          <p:cNvSpPr txBox="1"/>
          <p:nvPr/>
        </p:nvSpPr>
        <p:spPr>
          <a:xfrm>
            <a:off x="2583675" y="2998178"/>
            <a:ext cx="827471" cy="261610"/>
          </a:xfrm>
          <a:prstGeom prst="rect">
            <a:avLst/>
          </a:prstGeom>
          <a:noFill/>
        </p:spPr>
        <p:txBody>
          <a:bodyPr wrap="none" rtlCol="0">
            <a:spAutoFit/>
          </a:bodyPr>
          <a:lstStyle/>
          <a:p>
            <a:r>
              <a:rPr lang="fr-FR" sz="1100" dirty="0" smtClean="0"/>
              <a:t>T°&lt;</a:t>
            </a:r>
            <a:r>
              <a:rPr lang="fr-FR" sz="1100" dirty="0" err="1" smtClean="0"/>
              <a:t>T</a:t>
            </a:r>
            <a:r>
              <a:rPr lang="fr-FR" sz="1100" baseline="30000" dirty="0" err="1" smtClean="0"/>
              <a:t>nominal</a:t>
            </a:r>
            <a:endParaRPr lang="fr-FR" sz="1100" baseline="30000" dirty="0"/>
          </a:p>
        </p:txBody>
      </p:sp>
      <p:cxnSp>
        <p:nvCxnSpPr>
          <p:cNvPr id="112" name="Connecteur en angle 111"/>
          <p:cNvCxnSpPr>
            <a:stCxn id="10" idx="0"/>
            <a:endCxn id="60" idx="2"/>
          </p:cNvCxnSpPr>
          <p:nvPr/>
        </p:nvCxnSpPr>
        <p:spPr>
          <a:xfrm rot="16200000" flipV="1">
            <a:off x="372402" y="2570781"/>
            <a:ext cx="1156139" cy="2693"/>
          </a:xfrm>
          <a:prstGeom prst="bentConnector3">
            <a:avLst>
              <a:gd name="adj1" fmla="val 50000"/>
            </a:avLst>
          </a:prstGeom>
          <a:ln w="34925">
            <a:solidFill>
              <a:schemeClr val="accent1">
                <a:shade val="95000"/>
                <a:satMod val="10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eur en angle 115"/>
          <p:cNvCxnSpPr>
            <a:stCxn id="58" idx="3"/>
            <a:endCxn id="41" idx="0"/>
          </p:cNvCxnSpPr>
          <p:nvPr/>
        </p:nvCxnSpPr>
        <p:spPr>
          <a:xfrm>
            <a:off x="2822771" y="1251330"/>
            <a:ext cx="1234922" cy="491448"/>
          </a:xfrm>
          <a:prstGeom prst="bentConnector2">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1" name="Accolade fermante 120"/>
          <p:cNvSpPr/>
          <p:nvPr/>
        </p:nvSpPr>
        <p:spPr>
          <a:xfrm>
            <a:off x="5182238" y="967102"/>
            <a:ext cx="115738" cy="23855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124" name="Image 123"/>
          <p:cNvPicPr>
            <a:picLocks noChangeAspect="1"/>
          </p:cNvPicPr>
          <p:nvPr/>
        </p:nvPicPr>
        <p:blipFill rotWithShape="1">
          <a:blip r:embed="rId2" cstate="print">
            <a:extLst>
              <a:ext uri="{28A0092B-C50C-407E-A947-70E740481C1C}">
                <a14:useLocalDpi xmlns:a14="http://schemas.microsoft.com/office/drawing/2010/main" val="0"/>
              </a:ext>
            </a:extLst>
          </a:blip>
          <a:srcRect l="2751" t="5854" r="54109" b="5854"/>
          <a:stretch/>
        </p:blipFill>
        <p:spPr>
          <a:xfrm>
            <a:off x="1150343" y="2080343"/>
            <a:ext cx="616291" cy="469555"/>
          </a:xfrm>
          <a:prstGeom prst="rect">
            <a:avLst/>
          </a:prstGeom>
        </p:spPr>
      </p:pic>
      <p:pic>
        <p:nvPicPr>
          <p:cNvPr id="125" name="Image 124"/>
          <p:cNvPicPr>
            <a:picLocks noChangeAspect="1"/>
          </p:cNvPicPr>
          <p:nvPr/>
        </p:nvPicPr>
        <p:blipFill rotWithShape="1">
          <a:blip r:embed="rId2" cstate="print">
            <a:extLst>
              <a:ext uri="{28A0092B-C50C-407E-A947-70E740481C1C}">
                <a14:useLocalDpi xmlns:a14="http://schemas.microsoft.com/office/drawing/2010/main" val="0"/>
              </a:ext>
            </a:extLst>
          </a:blip>
          <a:srcRect l="50847"/>
          <a:stretch/>
        </p:blipFill>
        <p:spPr>
          <a:xfrm>
            <a:off x="1141955" y="851461"/>
            <a:ext cx="596935" cy="452116"/>
          </a:xfrm>
          <a:prstGeom prst="rect">
            <a:avLst/>
          </a:prstGeom>
        </p:spPr>
      </p:pic>
      <p:sp>
        <p:nvSpPr>
          <p:cNvPr id="63" name="ZoneTexte 62"/>
          <p:cNvSpPr txBox="1"/>
          <p:nvPr/>
        </p:nvSpPr>
        <p:spPr>
          <a:xfrm>
            <a:off x="2774540" y="1393491"/>
            <a:ext cx="1331384" cy="430887"/>
          </a:xfrm>
          <a:prstGeom prst="rect">
            <a:avLst/>
          </a:prstGeom>
          <a:noFill/>
        </p:spPr>
        <p:txBody>
          <a:bodyPr wrap="square" rtlCol="0">
            <a:spAutoFit/>
          </a:bodyPr>
          <a:lstStyle/>
          <a:p>
            <a:pPr algn="ctr"/>
            <a:r>
              <a:rPr lang="fr-FR" sz="1050" i="1" dirty="0" smtClean="0">
                <a:solidFill>
                  <a:srgbClr val="FF0000"/>
                </a:solidFill>
              </a:rPr>
              <a:t>Non </a:t>
            </a:r>
            <a:r>
              <a:rPr lang="fr-FR" sz="1050" i="1" dirty="0" err="1" smtClean="0">
                <a:solidFill>
                  <a:srgbClr val="FF0000"/>
                </a:solidFill>
              </a:rPr>
              <a:t>controlable</a:t>
            </a:r>
            <a:r>
              <a:rPr lang="fr-FR" sz="1050" i="1" dirty="0" smtClean="0">
                <a:solidFill>
                  <a:srgbClr val="FF0000"/>
                </a:solidFill>
              </a:rPr>
              <a:t> </a:t>
            </a:r>
            <a:r>
              <a:rPr lang="fr-FR" sz="1050" i="1" dirty="0" err="1" smtClean="0">
                <a:solidFill>
                  <a:srgbClr val="FF0000"/>
                </a:solidFill>
              </a:rPr>
              <a:t>disjunctions</a:t>
            </a:r>
            <a:endParaRPr lang="fr-FR" sz="1050" i="1" dirty="0">
              <a:solidFill>
                <a:srgbClr val="FF0000"/>
              </a:solidFill>
            </a:endParaRPr>
          </a:p>
        </p:txBody>
      </p:sp>
      <p:sp>
        <p:nvSpPr>
          <p:cNvPr id="67" name="ZoneTexte 66"/>
          <p:cNvSpPr txBox="1"/>
          <p:nvPr/>
        </p:nvSpPr>
        <p:spPr>
          <a:xfrm>
            <a:off x="4006220" y="2548977"/>
            <a:ext cx="827471" cy="261610"/>
          </a:xfrm>
          <a:prstGeom prst="rect">
            <a:avLst/>
          </a:prstGeom>
          <a:noFill/>
        </p:spPr>
        <p:txBody>
          <a:bodyPr wrap="none" rtlCol="0">
            <a:spAutoFit/>
          </a:bodyPr>
          <a:lstStyle/>
          <a:p>
            <a:r>
              <a:rPr lang="fr-FR" sz="1100" dirty="0" smtClean="0"/>
              <a:t>T°&lt;</a:t>
            </a:r>
            <a:r>
              <a:rPr lang="fr-FR" sz="1100" dirty="0" err="1" smtClean="0"/>
              <a:t>T</a:t>
            </a:r>
            <a:r>
              <a:rPr lang="fr-FR" sz="1100" baseline="30000" dirty="0" err="1" smtClean="0"/>
              <a:t>nominal</a:t>
            </a:r>
            <a:endParaRPr lang="fr-FR" sz="1100" baseline="30000" dirty="0"/>
          </a:p>
        </p:txBody>
      </p:sp>
    </p:spTree>
    <p:extLst>
      <p:ext uri="{BB962C8B-B14F-4D97-AF65-F5344CB8AC3E}">
        <p14:creationId xmlns:p14="http://schemas.microsoft.com/office/powerpoint/2010/main" val="3168820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250293" y="765470"/>
            <a:ext cx="2493355" cy="3402806"/>
          </a:xfrm>
        </p:spPr>
        <p:txBody>
          <a:bodyPr vert="horz" lIns="0" tIns="0" rIns="0" bIns="0" rtlCol="0" anchor="t" anchorCtr="0">
            <a:noAutofit/>
          </a:bodyPr>
          <a:lstStyle/>
          <a:p>
            <a:r>
              <a:rPr lang="fr-FR" altLang="fr-FR" dirty="0"/>
              <a:t>Input: </a:t>
            </a:r>
          </a:p>
          <a:p>
            <a:pPr lvl="1">
              <a:lnSpc>
                <a:spcPct val="150000"/>
              </a:lnSpc>
            </a:pPr>
            <a:r>
              <a:rPr lang="fr-FR" altLang="fr-FR" sz="1050" dirty="0"/>
              <a:t>Mission Start and End or Initial / Final Conditions (</a:t>
            </a:r>
            <a:r>
              <a:rPr lang="fr-FR" altLang="fr-FR" sz="1050" dirty="0" err="1"/>
              <a:t>resourcs</a:t>
            </a:r>
            <a:r>
              <a:rPr lang="fr-FR" altLang="fr-FR" sz="1050" dirty="0"/>
              <a:t>, state)</a:t>
            </a:r>
          </a:p>
          <a:p>
            <a:pPr lvl="1">
              <a:lnSpc>
                <a:spcPct val="150000"/>
              </a:lnSpc>
            </a:pPr>
            <a:r>
              <a:rPr lang="fr-FR" altLang="fr-FR" sz="1050" dirty="0"/>
              <a:t>Terrain Structure: Navigation graph of possible </a:t>
            </a:r>
            <a:r>
              <a:rPr lang="fr-FR" altLang="fr-FR" sz="1050" dirty="0" err="1"/>
              <a:t>WayPoints</a:t>
            </a:r>
            <a:endParaRPr lang="fr-FR" altLang="fr-FR" sz="1050" dirty="0"/>
          </a:p>
          <a:p>
            <a:pPr lvl="1">
              <a:lnSpc>
                <a:spcPct val="150000"/>
              </a:lnSpc>
            </a:pPr>
            <a:r>
              <a:rPr lang="fr-FR" altLang="fr-FR" sz="1050" dirty="0"/>
              <a:t>On </a:t>
            </a:r>
            <a:r>
              <a:rPr lang="fr-FR" altLang="fr-FR" sz="1050" dirty="0" err="1"/>
              <a:t>board</a:t>
            </a:r>
            <a:r>
              <a:rPr lang="fr-FR" altLang="fr-FR" sz="1050" dirty="0"/>
              <a:t> </a:t>
            </a:r>
            <a:r>
              <a:rPr lang="fr-FR" altLang="fr-FR" sz="1050" dirty="0" err="1"/>
              <a:t>resource</a:t>
            </a:r>
            <a:r>
              <a:rPr lang="fr-FR" altLang="fr-FR" sz="1050" dirty="0"/>
              <a:t> </a:t>
            </a:r>
            <a:r>
              <a:rPr lang="fr-FR" altLang="fr-FR" sz="1050" dirty="0" err="1"/>
              <a:t>consumption</a:t>
            </a:r>
            <a:endParaRPr lang="fr-FR" altLang="fr-FR" sz="1050" dirty="0"/>
          </a:p>
          <a:p>
            <a:pPr lvl="1">
              <a:lnSpc>
                <a:spcPct val="150000"/>
              </a:lnSpc>
            </a:pPr>
            <a:r>
              <a:rPr lang="fr-FR" altLang="fr-FR" sz="1050" dirty="0" smtClean="0"/>
              <a:t>Observations actions </a:t>
            </a:r>
            <a:r>
              <a:rPr lang="fr-FR" altLang="fr-FR" sz="1050" dirty="0"/>
              <a:t>set to </a:t>
            </a:r>
            <a:r>
              <a:rPr lang="fr-FR" altLang="fr-FR" sz="1050" dirty="0" err="1"/>
              <a:t>perform</a:t>
            </a:r>
            <a:r>
              <a:rPr lang="fr-FR" altLang="fr-FR" sz="1050" dirty="0"/>
              <a:t>, </a:t>
            </a:r>
            <a:r>
              <a:rPr lang="fr-FR" altLang="fr-FR" sz="1050" dirty="0" err="1"/>
              <a:t>with</a:t>
            </a:r>
            <a:r>
              <a:rPr lang="fr-FR" altLang="fr-FR" sz="1050" dirty="0"/>
              <a:t> timing, </a:t>
            </a:r>
            <a:r>
              <a:rPr lang="fr-FR" altLang="fr-FR" sz="1050" dirty="0" err="1"/>
              <a:t>exposure</a:t>
            </a:r>
            <a:r>
              <a:rPr lang="fr-FR" altLang="fr-FR" sz="1050" dirty="0"/>
              <a:t> and </a:t>
            </a:r>
            <a:r>
              <a:rPr lang="fr-FR" altLang="fr-FR" sz="1050" dirty="0" err="1"/>
              <a:t>resource</a:t>
            </a:r>
            <a:r>
              <a:rPr lang="fr-FR" altLang="fr-FR" sz="1050" dirty="0"/>
              <a:t> conditions</a:t>
            </a:r>
          </a:p>
          <a:p>
            <a:endParaRPr lang="fr-FR" altLang="fr-FR" dirty="0" smtClean="0"/>
          </a:p>
          <a:p>
            <a:r>
              <a:rPr lang="fr-FR" altLang="fr-FR" dirty="0" smtClean="0"/>
              <a:t>Output</a:t>
            </a:r>
            <a:endParaRPr lang="fr-FR" altLang="fr-FR" dirty="0"/>
          </a:p>
          <a:p>
            <a:pPr lvl="1">
              <a:lnSpc>
                <a:spcPct val="150000"/>
              </a:lnSpc>
            </a:pPr>
            <a:r>
              <a:rPr lang="fr-FR" altLang="fr-FR" sz="1050" dirty="0"/>
              <a:t>Navigation plans</a:t>
            </a:r>
          </a:p>
          <a:p>
            <a:pPr lvl="1">
              <a:lnSpc>
                <a:spcPct val="150000"/>
              </a:lnSpc>
            </a:pPr>
            <a:r>
              <a:rPr lang="fr-FR" altLang="fr-FR" sz="1050" dirty="0"/>
              <a:t>Actions </a:t>
            </a:r>
            <a:r>
              <a:rPr lang="fr-FR" altLang="fr-FR" sz="1050" dirty="0" err="1"/>
              <a:t>that</a:t>
            </a:r>
            <a:r>
              <a:rPr lang="fr-FR" altLang="fr-FR" sz="1050" dirty="0"/>
              <a:t> </a:t>
            </a:r>
            <a:r>
              <a:rPr lang="fr-FR" altLang="fr-FR" sz="1050" dirty="0" err="1"/>
              <a:t>can</a:t>
            </a:r>
            <a:r>
              <a:rPr lang="fr-FR" altLang="fr-FR" sz="1050" dirty="0"/>
              <a:t> </a:t>
            </a:r>
            <a:r>
              <a:rPr lang="fr-FR" altLang="fr-FR" sz="1050" dirty="0" err="1"/>
              <a:t>be</a:t>
            </a:r>
            <a:r>
              <a:rPr lang="fr-FR" altLang="fr-FR" sz="1050" dirty="0"/>
              <a:t> </a:t>
            </a:r>
            <a:r>
              <a:rPr lang="fr-FR" altLang="fr-FR" sz="1050" dirty="0" err="1" smtClean="0"/>
              <a:t>realised</a:t>
            </a:r>
            <a:endParaRPr lang="fr-FR" altLang="fr-FR" sz="1050" dirty="0"/>
          </a:p>
        </p:txBody>
      </p:sp>
      <p:sp>
        <p:nvSpPr>
          <p:cNvPr id="50" name="Titre 49"/>
          <p:cNvSpPr>
            <a:spLocks noGrp="1"/>
          </p:cNvSpPr>
          <p:nvPr>
            <p:ph type="title"/>
          </p:nvPr>
        </p:nvSpPr>
        <p:spPr/>
        <p:txBody>
          <a:bodyPr/>
          <a:lstStyle/>
          <a:p>
            <a:pPr>
              <a:defRPr/>
            </a:pPr>
            <a:r>
              <a:rPr lang="fr-FR" smtClean="0"/>
              <a:t>P&amp;S for </a:t>
            </a:r>
            <a:r>
              <a:rPr lang="fr-FR" dirty="0" err="1" smtClean="0"/>
              <a:t>Mobility</a:t>
            </a:r>
            <a:r>
              <a:rPr lang="fr-FR" dirty="0" smtClean="0"/>
              <a:t> and Mission</a:t>
            </a:r>
            <a:endParaRPr lang="fr-FR" dirty="0"/>
          </a:p>
        </p:txBody>
      </p:sp>
      <p:grpSp>
        <p:nvGrpSpPr>
          <p:cNvPr id="19459" name="Groupe 4"/>
          <p:cNvGrpSpPr>
            <a:grpSpLocks/>
          </p:cNvGrpSpPr>
          <p:nvPr/>
        </p:nvGrpSpPr>
        <p:grpSpPr bwMode="auto">
          <a:xfrm>
            <a:off x="6012160" y="699762"/>
            <a:ext cx="2606278" cy="3306365"/>
            <a:chOff x="4537212" y="1406512"/>
            <a:chExt cx="3475037" cy="4408265"/>
          </a:xfrm>
        </p:grpSpPr>
        <p:grpSp>
          <p:nvGrpSpPr>
            <p:cNvPr id="19463" name="Groupe 5"/>
            <p:cNvGrpSpPr>
              <a:grpSpLocks/>
            </p:cNvGrpSpPr>
            <p:nvPr/>
          </p:nvGrpSpPr>
          <p:grpSpPr bwMode="auto">
            <a:xfrm>
              <a:off x="4537212" y="1406512"/>
              <a:ext cx="3475037" cy="4408265"/>
              <a:chOff x="4537212" y="1406512"/>
              <a:chExt cx="3475037" cy="4408265"/>
            </a:xfrm>
          </p:grpSpPr>
          <p:grpSp>
            <p:nvGrpSpPr>
              <p:cNvPr id="19468" name="Groupe 10"/>
              <p:cNvGrpSpPr>
                <a:grpSpLocks/>
              </p:cNvGrpSpPr>
              <p:nvPr/>
            </p:nvGrpSpPr>
            <p:grpSpPr bwMode="auto">
              <a:xfrm>
                <a:off x="4537212" y="1406512"/>
                <a:ext cx="3475037" cy="4408265"/>
                <a:chOff x="4995069" y="1396999"/>
                <a:chExt cx="3475037" cy="4297363"/>
              </a:xfrm>
            </p:grpSpPr>
            <p:pic>
              <p:nvPicPr>
                <p:cNvPr id="19473" name="Picture 4" descr="goldenhill_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069" y="1396999"/>
                  <a:ext cx="3475037"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4" name="Oval 9"/>
                <p:cNvSpPr>
                  <a:spLocks noChangeArrowheads="1"/>
                </p:cNvSpPr>
                <p:nvPr/>
              </p:nvSpPr>
              <p:spPr bwMode="auto">
                <a:xfrm>
                  <a:off x="5318919" y="2224087"/>
                  <a:ext cx="144462" cy="144462"/>
                </a:xfrm>
                <a:prstGeom prst="ellipse">
                  <a:avLst/>
                </a:prstGeom>
                <a:solidFill>
                  <a:srgbClr val="FF680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sp>
              <p:nvSpPr>
                <p:cNvPr id="19475" name="Text Box 18"/>
                <p:cNvSpPr txBox="1">
                  <a:spLocks noChangeArrowheads="1"/>
                </p:cNvSpPr>
                <p:nvPr/>
              </p:nvSpPr>
              <p:spPr bwMode="auto">
                <a:xfrm>
                  <a:off x="6900854" y="3870927"/>
                  <a:ext cx="1104209" cy="48003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15963" indent="-265113">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60463" indent="-26035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519238" indent="-179388">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1878013" indent="-173038">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3352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7924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2496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7068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fr-FR" altLang="fr-FR" sz="900" b="0">
                      <a:solidFill>
                        <a:srgbClr val="0000FF"/>
                      </a:solidFill>
                    </a:rPr>
                    <a:t>Recovery Point</a:t>
                  </a:r>
                </a:p>
              </p:txBody>
            </p:sp>
            <p:sp>
              <p:nvSpPr>
                <p:cNvPr id="19" name="Oval 67"/>
                <p:cNvSpPr>
                  <a:spLocks noChangeArrowheads="1"/>
                </p:cNvSpPr>
                <p:nvPr/>
              </p:nvSpPr>
              <p:spPr bwMode="auto">
                <a:xfrm>
                  <a:off x="5390356" y="5018112"/>
                  <a:ext cx="144463" cy="145464"/>
                </a:xfrm>
                <a:prstGeom prst="ellipse">
                  <a:avLst/>
                </a:prstGeom>
                <a:solidFill>
                  <a:schemeClr val="tx2">
                    <a:lumMod val="60000"/>
                    <a:lumOff val="4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sz="1350">
                    <a:latin typeface="Arial" charset="0"/>
                    <a:cs typeface="Arial" charset="0"/>
                  </a:endParaRPr>
                </a:p>
              </p:txBody>
            </p:sp>
            <p:sp>
              <p:nvSpPr>
                <p:cNvPr id="19477" name="Oval 9"/>
                <p:cNvSpPr>
                  <a:spLocks noChangeArrowheads="1"/>
                </p:cNvSpPr>
                <p:nvPr/>
              </p:nvSpPr>
              <p:spPr bwMode="auto">
                <a:xfrm>
                  <a:off x="7164288" y="2492896"/>
                  <a:ext cx="144462" cy="144462"/>
                </a:xfrm>
                <a:prstGeom prst="ellipse">
                  <a:avLst/>
                </a:prstGeom>
                <a:solidFill>
                  <a:srgbClr val="FF680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sp>
              <p:nvSpPr>
                <p:cNvPr id="19478" name="Oval 9"/>
                <p:cNvSpPr>
                  <a:spLocks noChangeArrowheads="1"/>
                </p:cNvSpPr>
                <p:nvPr/>
              </p:nvSpPr>
              <p:spPr bwMode="auto">
                <a:xfrm>
                  <a:off x="7739906" y="3356546"/>
                  <a:ext cx="144462" cy="144462"/>
                </a:xfrm>
                <a:prstGeom prst="ellipse">
                  <a:avLst/>
                </a:prstGeom>
                <a:solidFill>
                  <a:schemeClr val="bg1"/>
                </a:solidFill>
                <a:ln w="9525" algn="ctr">
                  <a:solidFill>
                    <a:schemeClr val="tx1"/>
                  </a:solidFill>
                  <a:round/>
                  <a:headEnd/>
                  <a:tailEnd/>
                </a:ln>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sp>
              <p:nvSpPr>
                <p:cNvPr id="19479" name="Oval 67"/>
                <p:cNvSpPr>
                  <a:spLocks noChangeArrowheads="1"/>
                </p:cNvSpPr>
                <p:nvPr/>
              </p:nvSpPr>
              <p:spPr bwMode="auto">
                <a:xfrm>
                  <a:off x="6288882" y="3328987"/>
                  <a:ext cx="144462" cy="144462"/>
                </a:xfrm>
                <a:prstGeom prst="ellipse">
                  <a:avLst/>
                </a:prstGeom>
                <a:solidFill>
                  <a:srgbClr val="FF680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sp>
              <p:nvSpPr>
                <p:cNvPr id="23" name="Oval 67"/>
                <p:cNvSpPr>
                  <a:spLocks noChangeArrowheads="1"/>
                </p:cNvSpPr>
                <p:nvPr/>
              </p:nvSpPr>
              <p:spPr bwMode="auto">
                <a:xfrm>
                  <a:off x="6703219" y="3727510"/>
                  <a:ext cx="144462" cy="143916"/>
                </a:xfrm>
                <a:prstGeom prst="ellipse">
                  <a:avLst/>
                </a:prstGeom>
                <a:solidFill>
                  <a:schemeClr val="tx2">
                    <a:lumMod val="60000"/>
                    <a:lumOff val="4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fr-FR" sz="1350">
                    <a:latin typeface="Arial" charset="0"/>
                    <a:cs typeface="Arial" charset="0"/>
                  </a:endParaRPr>
                </a:p>
              </p:txBody>
            </p:sp>
            <p:sp>
              <p:nvSpPr>
                <p:cNvPr id="24" name="Text Box 18"/>
                <p:cNvSpPr txBox="1">
                  <a:spLocks noChangeArrowheads="1"/>
                </p:cNvSpPr>
                <p:nvPr/>
              </p:nvSpPr>
              <p:spPr bwMode="auto">
                <a:xfrm>
                  <a:off x="5631656" y="4719447"/>
                  <a:ext cx="1028700" cy="48003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a:spAutoFit/>
                </a:bodyPr>
                <a:lstStyle>
                  <a:lvl1pPr hangingPunct="0">
                    <a:lnSpc>
                      <a:spcPct val="93000"/>
                    </a:lnSpc>
                    <a:spcBef>
                      <a:spcPct val="0"/>
                    </a:spcBef>
                    <a:buClr>
                      <a:srgbClr val="000000"/>
                    </a:buClr>
                    <a:buSzPct val="100000"/>
                    <a:buFont typeface="Times New Roman" pitchFamily="18" charset="0"/>
                    <a:defRPr>
                      <a:solidFill>
                        <a:srgbClr val="000000"/>
                      </a:solidFill>
                      <a:latin typeface="Arial" charset="0"/>
                    </a:defRPr>
                  </a:lvl1pPr>
                  <a:lvl2pPr hangingPunct="0">
                    <a:lnSpc>
                      <a:spcPct val="93000"/>
                    </a:lnSpc>
                    <a:spcBef>
                      <a:spcPct val="0"/>
                    </a:spcBef>
                    <a:buClr>
                      <a:srgbClr val="000000"/>
                    </a:buClr>
                    <a:buSzPct val="100000"/>
                    <a:buFont typeface="Times New Roman" pitchFamily="18" charset="0"/>
                    <a:defRPr>
                      <a:solidFill>
                        <a:srgbClr val="000000"/>
                      </a:solidFill>
                      <a:latin typeface="Arial" charset="0"/>
                    </a:defRPr>
                  </a:lvl2pPr>
                  <a:lvl3pPr hangingPunct="0">
                    <a:lnSpc>
                      <a:spcPct val="93000"/>
                    </a:lnSpc>
                    <a:spcBef>
                      <a:spcPct val="0"/>
                    </a:spcBef>
                    <a:buClr>
                      <a:srgbClr val="000000"/>
                    </a:buClr>
                    <a:buSzPct val="100000"/>
                    <a:buFont typeface="Times New Roman" pitchFamily="18" charset="0"/>
                    <a:defRPr>
                      <a:solidFill>
                        <a:srgbClr val="000000"/>
                      </a:solidFill>
                      <a:latin typeface="Arial" charset="0"/>
                    </a:defRPr>
                  </a:lvl3pPr>
                  <a:lvl4pPr hangingPunct="0">
                    <a:lnSpc>
                      <a:spcPct val="93000"/>
                    </a:lnSpc>
                    <a:spcBef>
                      <a:spcPct val="0"/>
                    </a:spcBef>
                    <a:buClr>
                      <a:srgbClr val="000000"/>
                    </a:buClr>
                    <a:buSzPct val="100000"/>
                    <a:buFont typeface="Times New Roman" pitchFamily="18" charset="0"/>
                    <a:defRPr>
                      <a:solidFill>
                        <a:srgbClr val="000000"/>
                      </a:solidFill>
                      <a:latin typeface="Arial" charset="0"/>
                    </a:defRPr>
                  </a:lvl4pPr>
                  <a:lvl5pPr hangingPunct="0">
                    <a:lnSpc>
                      <a:spcPct val="93000"/>
                    </a:lnSpc>
                    <a:spcBef>
                      <a:spcPct val="0"/>
                    </a:spcBef>
                    <a:buClr>
                      <a:srgbClr val="000000"/>
                    </a:buClr>
                    <a:buSzPct val="100000"/>
                    <a:buFont typeface="Times New Roman" pitchFamily="18" charset="0"/>
                    <a:defRPr>
                      <a:solidFill>
                        <a:srgbClr val="000000"/>
                      </a:solidFill>
                      <a:latin typeface="Arial" charset="0"/>
                    </a:defRPr>
                  </a:lvl5pPr>
                  <a:lvl6pPr marL="2514600" indent="-22860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Arial" charset="0"/>
                    </a:defRPr>
                  </a:lvl6pPr>
                  <a:lvl7pPr marL="2971800" indent="-22860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Arial" charset="0"/>
                    </a:defRPr>
                  </a:lvl7pPr>
                  <a:lvl8pPr marL="3429000" indent="-22860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Arial" charset="0"/>
                    </a:defRPr>
                  </a:lvl8pPr>
                  <a:lvl9pPr marL="3886200" indent="-22860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Arial" charset="0"/>
                    </a:defRPr>
                  </a:lvl9pPr>
                </a:lstStyle>
                <a:p>
                  <a:pPr algn="ctr" eaLnBrk="1" hangingPunct="1">
                    <a:lnSpc>
                      <a:spcPct val="100000"/>
                    </a:lnSpc>
                    <a:spcBef>
                      <a:spcPct val="50000"/>
                    </a:spcBef>
                    <a:buClrTx/>
                    <a:buSzTx/>
                    <a:buFontTx/>
                    <a:buNone/>
                    <a:defRPr/>
                  </a:pPr>
                  <a:r>
                    <a:rPr lang="fr-FR" altLang="fr-FR" sz="900" u="sng" dirty="0" err="1">
                      <a:solidFill>
                        <a:srgbClr val="0000FF"/>
                      </a:solidFill>
                      <a:effectLst>
                        <a:outerShdw blurRad="38100" dist="38100" dir="2700000" algn="tl">
                          <a:srgbClr val="C0C0C0"/>
                        </a:outerShdw>
                      </a:effectLst>
                      <a:cs typeface="Arial" charset="0"/>
                    </a:rPr>
                    <a:t>Starting</a:t>
                  </a:r>
                  <a:r>
                    <a:rPr lang="fr-FR" altLang="fr-FR" sz="900" u="sng" dirty="0">
                      <a:solidFill>
                        <a:srgbClr val="0000FF"/>
                      </a:solidFill>
                      <a:effectLst>
                        <a:outerShdw blurRad="38100" dist="38100" dir="2700000" algn="tl">
                          <a:srgbClr val="C0C0C0"/>
                        </a:outerShdw>
                      </a:effectLst>
                      <a:cs typeface="Arial" charset="0"/>
                    </a:rPr>
                    <a:t> point</a:t>
                  </a:r>
                </a:p>
              </p:txBody>
            </p:sp>
            <p:sp>
              <p:nvSpPr>
                <p:cNvPr id="19482" name="Oval 9"/>
                <p:cNvSpPr>
                  <a:spLocks noChangeArrowheads="1"/>
                </p:cNvSpPr>
                <p:nvPr/>
              </p:nvSpPr>
              <p:spPr bwMode="auto">
                <a:xfrm>
                  <a:off x="6588125" y="2782093"/>
                  <a:ext cx="144462" cy="144462"/>
                </a:xfrm>
                <a:prstGeom prst="ellipse">
                  <a:avLst/>
                </a:prstGeom>
                <a:solidFill>
                  <a:schemeClr val="bg1"/>
                </a:solidFill>
                <a:ln w="9525" algn="ctr">
                  <a:solidFill>
                    <a:schemeClr val="tx1"/>
                  </a:solidFill>
                  <a:round/>
                  <a:headEnd/>
                  <a:tailEnd/>
                </a:ln>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sp>
              <p:nvSpPr>
                <p:cNvPr id="26" name="Ellipse 25"/>
                <p:cNvSpPr/>
                <p:nvPr/>
              </p:nvSpPr>
              <p:spPr>
                <a:xfrm>
                  <a:off x="5579269" y="1988138"/>
                  <a:ext cx="709612" cy="393061"/>
                </a:xfrm>
                <a:prstGeom prst="ellipse">
                  <a:avLst/>
                </a:prstGeom>
                <a:solidFill>
                  <a:schemeClr val="accent2">
                    <a:lumMod val="60000"/>
                    <a:lumOff val="40000"/>
                    <a:alpha val="55000"/>
                  </a:schemeClr>
                </a:solid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sz="1350"/>
                </a:p>
              </p:txBody>
            </p:sp>
            <p:sp>
              <p:nvSpPr>
                <p:cNvPr id="27" name="Ellipse 26"/>
                <p:cNvSpPr/>
                <p:nvPr/>
              </p:nvSpPr>
              <p:spPr>
                <a:xfrm>
                  <a:off x="7295356" y="2057774"/>
                  <a:ext cx="709613" cy="391514"/>
                </a:xfrm>
                <a:prstGeom prst="ellipse">
                  <a:avLst/>
                </a:prstGeom>
                <a:solidFill>
                  <a:schemeClr val="accent2">
                    <a:lumMod val="60000"/>
                    <a:lumOff val="40000"/>
                    <a:alpha val="55000"/>
                  </a:schemeClr>
                </a:solid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sz="1350"/>
                </a:p>
              </p:txBody>
            </p:sp>
            <p:sp>
              <p:nvSpPr>
                <p:cNvPr id="28" name="Ellipse 27"/>
                <p:cNvSpPr/>
                <p:nvPr/>
              </p:nvSpPr>
              <p:spPr>
                <a:xfrm>
                  <a:off x="6941344" y="3235410"/>
                  <a:ext cx="709612" cy="391513"/>
                </a:xfrm>
                <a:prstGeom prst="ellipse">
                  <a:avLst/>
                </a:prstGeom>
                <a:solidFill>
                  <a:schemeClr val="accent2">
                    <a:lumMod val="60000"/>
                    <a:lumOff val="40000"/>
                    <a:alpha val="55000"/>
                  </a:schemeClr>
                </a:solid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sz="1350"/>
                </a:p>
              </p:txBody>
            </p:sp>
            <p:cxnSp>
              <p:nvCxnSpPr>
                <p:cNvPr id="29" name="Connecteur droit avec flèche 28"/>
                <p:cNvCxnSpPr>
                  <a:stCxn id="19474" idx="0"/>
                  <a:endCxn id="26" idx="1"/>
                </p:cNvCxnSpPr>
                <p:nvPr/>
              </p:nvCxnSpPr>
              <p:spPr>
                <a:xfrm flipV="1">
                  <a:off x="5390356" y="2046942"/>
                  <a:ext cx="292100" cy="176413"/>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a:stCxn id="19474" idx="4"/>
                  <a:endCxn id="26" idx="4"/>
                </p:cNvCxnSpPr>
                <p:nvPr/>
              </p:nvCxnSpPr>
              <p:spPr>
                <a:xfrm>
                  <a:off x="5390356" y="2368819"/>
                  <a:ext cx="542925" cy="12380"/>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9477" idx="1"/>
                  <a:endCxn id="27" idx="2"/>
                </p:cNvCxnSpPr>
                <p:nvPr/>
              </p:nvCxnSpPr>
              <p:spPr>
                <a:xfrm flipV="1">
                  <a:off x="7185819" y="2254305"/>
                  <a:ext cx="109537" cy="259977"/>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a:stCxn id="19477" idx="4"/>
                  <a:endCxn id="27" idx="5"/>
                </p:cNvCxnSpPr>
                <p:nvPr/>
              </p:nvCxnSpPr>
              <p:spPr>
                <a:xfrm flipV="1">
                  <a:off x="7236619" y="2392031"/>
                  <a:ext cx="665162" cy="246050"/>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23" idx="0"/>
                  <a:endCxn id="28" idx="2"/>
                </p:cNvCxnSpPr>
                <p:nvPr/>
              </p:nvCxnSpPr>
              <p:spPr>
                <a:xfrm flipV="1">
                  <a:off x="6776244" y="3430393"/>
                  <a:ext cx="165100" cy="297117"/>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stCxn id="23" idx="5"/>
                  <a:endCxn id="28" idx="5"/>
                </p:cNvCxnSpPr>
                <p:nvPr/>
              </p:nvCxnSpPr>
              <p:spPr>
                <a:xfrm flipV="1">
                  <a:off x="6827044" y="3569667"/>
                  <a:ext cx="719137" cy="280094"/>
                </a:xfrm>
                <a:prstGeom prst="straightConnector1">
                  <a:avLst/>
                </a:prstGeom>
                <a:ln>
                  <a:solidFill>
                    <a:srgbClr val="C00000"/>
                  </a:solidFill>
                  <a:prstDash val="sysDash"/>
                  <a:tailEnd type="diamond"/>
                </a:ln>
              </p:spPr>
              <p:style>
                <a:lnRef idx="1">
                  <a:schemeClr val="accent1"/>
                </a:lnRef>
                <a:fillRef idx="0">
                  <a:schemeClr val="accent1"/>
                </a:fillRef>
                <a:effectRef idx="0">
                  <a:schemeClr val="accent1"/>
                </a:effectRef>
                <a:fontRef idx="minor">
                  <a:schemeClr val="tx1"/>
                </a:fontRef>
              </p:style>
            </p:cxnSp>
            <p:cxnSp>
              <p:nvCxnSpPr>
                <p:cNvPr id="35" name="Connecteur en arc 34"/>
                <p:cNvCxnSpPr>
                  <a:stCxn id="19" idx="7"/>
                  <a:endCxn id="19479" idx="3"/>
                </p:cNvCxnSpPr>
                <p:nvPr/>
              </p:nvCxnSpPr>
              <p:spPr>
                <a:xfrm rot="5400000" flipH="1" flipV="1">
                  <a:off x="5117990" y="3848249"/>
                  <a:ext cx="1587719" cy="795338"/>
                </a:xfrm>
                <a:prstGeom prst="curvedConnector3">
                  <a:avLst>
                    <a:gd name="adj1" fmla="val 62407"/>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Connecteur en arc 35"/>
                <p:cNvCxnSpPr>
                  <a:stCxn id="19502" idx="2"/>
                  <a:endCxn id="19474" idx="4"/>
                </p:cNvCxnSpPr>
                <p:nvPr/>
              </p:nvCxnSpPr>
              <p:spPr>
                <a:xfrm rot="10800000">
                  <a:off x="5390356" y="2368819"/>
                  <a:ext cx="468313" cy="637563"/>
                </a:xfrm>
                <a:prstGeom prst="curvedConnector2">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Connecteur en arc 36"/>
                <p:cNvCxnSpPr>
                  <a:stCxn id="19495" idx="2"/>
                  <a:endCxn id="19474" idx="6"/>
                </p:cNvCxnSpPr>
                <p:nvPr/>
              </p:nvCxnSpPr>
              <p:spPr>
                <a:xfrm rot="10800000" flipV="1">
                  <a:off x="5463381" y="2071702"/>
                  <a:ext cx="898525" cy="224385"/>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9495" name="Oval 9"/>
                <p:cNvSpPr>
                  <a:spLocks noChangeArrowheads="1"/>
                </p:cNvSpPr>
                <p:nvPr/>
              </p:nvSpPr>
              <p:spPr bwMode="auto">
                <a:xfrm>
                  <a:off x="6361113" y="1999064"/>
                  <a:ext cx="144462" cy="144462"/>
                </a:xfrm>
                <a:prstGeom prst="ellipse">
                  <a:avLst/>
                </a:prstGeom>
                <a:solidFill>
                  <a:schemeClr val="bg1"/>
                </a:solidFill>
                <a:ln w="9525" algn="ctr">
                  <a:solidFill>
                    <a:schemeClr val="tx1"/>
                  </a:solidFill>
                  <a:round/>
                  <a:headEnd/>
                  <a:tailEnd/>
                </a:ln>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cxnSp>
              <p:nvCxnSpPr>
                <p:cNvPr id="39" name="Connecteur en arc 38"/>
                <p:cNvCxnSpPr>
                  <a:stCxn id="19477" idx="0"/>
                  <a:endCxn id="19495" idx="5"/>
                </p:cNvCxnSpPr>
                <p:nvPr/>
              </p:nvCxnSpPr>
              <p:spPr>
                <a:xfrm rot="16200000" flipV="1">
                  <a:off x="6675457" y="1931456"/>
                  <a:ext cx="369849" cy="752475"/>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Connecteur en arc 39"/>
                <p:cNvCxnSpPr>
                  <a:stCxn id="19482" idx="6"/>
                  <a:endCxn id="19477" idx="2"/>
                </p:cNvCxnSpPr>
                <p:nvPr/>
              </p:nvCxnSpPr>
              <p:spPr>
                <a:xfrm flipV="1">
                  <a:off x="6731794" y="2565349"/>
                  <a:ext cx="431800" cy="289380"/>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rc 40"/>
                <p:cNvCxnSpPr>
                  <a:stCxn id="19479" idx="7"/>
                  <a:endCxn id="19482" idx="3"/>
                </p:cNvCxnSpPr>
                <p:nvPr/>
              </p:nvCxnSpPr>
              <p:spPr>
                <a:xfrm rot="5400000" flipH="1" flipV="1">
                  <a:off x="6289066" y="3029435"/>
                  <a:ext cx="444128" cy="196850"/>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Connecteur en arc 41"/>
                <p:cNvCxnSpPr>
                  <a:stCxn id="23" idx="0"/>
                  <a:endCxn id="19482" idx="5"/>
                </p:cNvCxnSpPr>
                <p:nvPr/>
              </p:nvCxnSpPr>
              <p:spPr>
                <a:xfrm rot="16200000" flipV="1">
                  <a:off x="6332842" y="3284109"/>
                  <a:ext cx="821715" cy="65088"/>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Connecteur en arc 42"/>
                <p:cNvCxnSpPr>
                  <a:stCxn id="19479" idx="5"/>
                  <a:endCxn id="23" idx="1"/>
                </p:cNvCxnSpPr>
                <p:nvPr/>
              </p:nvCxnSpPr>
              <p:spPr>
                <a:xfrm rot="16200000" flipH="1">
                  <a:off x="6420497" y="3444267"/>
                  <a:ext cx="295569" cy="311150"/>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a:stCxn id="19479" idx="2"/>
                  <a:endCxn id="19502" idx="5"/>
                </p:cNvCxnSpPr>
                <p:nvPr/>
              </p:nvCxnSpPr>
              <p:spPr>
                <a:xfrm rot="10800000">
                  <a:off x="5980906" y="3057449"/>
                  <a:ext cx="307975" cy="343541"/>
                </a:xfrm>
                <a:prstGeom prst="curvedConnector2">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9502" name="Oval 9"/>
                <p:cNvSpPr>
                  <a:spLocks noChangeArrowheads="1"/>
                </p:cNvSpPr>
                <p:nvPr/>
              </p:nvSpPr>
              <p:spPr bwMode="auto">
                <a:xfrm>
                  <a:off x="5857888" y="2934493"/>
                  <a:ext cx="144462" cy="144462"/>
                </a:xfrm>
                <a:prstGeom prst="ellipse">
                  <a:avLst/>
                </a:prstGeom>
                <a:solidFill>
                  <a:schemeClr val="bg1"/>
                </a:solidFill>
                <a:ln w="9525" algn="ctr">
                  <a:solidFill>
                    <a:schemeClr val="tx1"/>
                  </a:solidFill>
                  <a:round/>
                  <a:headEnd/>
                  <a:tailEnd/>
                </a:ln>
              </p:spPr>
              <p:txBody>
                <a:bodyPr wrap="none" anchor="ct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fr-FR" altLang="fr-FR" sz="1350" b="0">
                    <a:solidFill>
                      <a:schemeClr val="tx1"/>
                    </a:solidFill>
                  </a:endParaRPr>
                </a:p>
              </p:txBody>
            </p:sp>
            <p:cxnSp>
              <p:nvCxnSpPr>
                <p:cNvPr id="46" name="Connecteur en arc 45"/>
                <p:cNvCxnSpPr>
                  <a:stCxn id="19482" idx="2"/>
                  <a:endCxn id="19502" idx="6"/>
                </p:cNvCxnSpPr>
                <p:nvPr/>
              </p:nvCxnSpPr>
              <p:spPr>
                <a:xfrm rot="10800000" flipV="1">
                  <a:off x="6003131" y="2854729"/>
                  <a:ext cx="585788" cy="151653"/>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a:stCxn id="19478" idx="0"/>
                  <a:endCxn id="19477" idx="4"/>
                </p:cNvCxnSpPr>
                <p:nvPr/>
              </p:nvCxnSpPr>
              <p:spPr>
                <a:xfrm rot="16200000" flipV="1">
                  <a:off x="7165734" y="2708967"/>
                  <a:ext cx="718033" cy="576262"/>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Connecteur en arc 47"/>
                <p:cNvCxnSpPr>
                  <a:stCxn id="19478" idx="2"/>
                  <a:endCxn id="23" idx="6"/>
                </p:cNvCxnSpPr>
                <p:nvPr/>
              </p:nvCxnSpPr>
              <p:spPr>
                <a:xfrm rot="10800000" flipV="1">
                  <a:off x="6847681" y="3428845"/>
                  <a:ext cx="892175" cy="369849"/>
                </a:xfrm>
                <a:prstGeom prst="curvedConnector3">
                  <a:avLst>
                    <a:gd name="adj1" fmla="val 50000"/>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sp>
            <p:nvSpPr>
              <p:cNvPr id="19469" name="ZoneTexte 11"/>
              <p:cNvSpPr txBox="1">
                <a:spLocks noChangeArrowheads="1"/>
              </p:cNvSpPr>
              <p:nvPr/>
            </p:nvSpPr>
            <p:spPr bwMode="auto">
              <a:xfrm>
                <a:off x="4626055" y="1941705"/>
                <a:ext cx="511251" cy="40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r-FR" altLang="fr-FR" sz="1350" b="0">
                    <a:solidFill>
                      <a:schemeClr val="tx1"/>
                    </a:solidFill>
                  </a:rPr>
                  <a:t>O</a:t>
                </a:r>
                <a:r>
                  <a:rPr lang="fr-FR" altLang="fr-FR" sz="1350" b="0" baseline="-25000">
                    <a:solidFill>
                      <a:schemeClr val="tx1"/>
                    </a:solidFill>
                  </a:rPr>
                  <a:t>1</a:t>
                </a:r>
              </a:p>
            </p:txBody>
          </p:sp>
          <p:sp>
            <p:nvSpPr>
              <p:cNvPr id="19470" name="ZoneTexte 12"/>
              <p:cNvSpPr txBox="1">
                <a:spLocks noChangeArrowheads="1"/>
              </p:cNvSpPr>
              <p:nvPr/>
            </p:nvSpPr>
            <p:spPr bwMode="auto">
              <a:xfrm>
                <a:off x="6908360" y="2545791"/>
                <a:ext cx="511251" cy="40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r-FR" altLang="fr-FR" sz="1350" b="0">
                    <a:solidFill>
                      <a:schemeClr val="tx1"/>
                    </a:solidFill>
                  </a:rPr>
                  <a:t>O</a:t>
                </a:r>
                <a:r>
                  <a:rPr lang="fr-FR" altLang="fr-FR" sz="1350" b="0" baseline="-25000">
                    <a:solidFill>
                      <a:schemeClr val="tx1"/>
                    </a:solidFill>
                  </a:rPr>
                  <a:t>2</a:t>
                </a:r>
              </a:p>
            </p:txBody>
          </p:sp>
          <p:sp>
            <p:nvSpPr>
              <p:cNvPr id="19471" name="ZoneTexte 13"/>
              <p:cNvSpPr txBox="1">
                <a:spLocks noChangeArrowheads="1"/>
              </p:cNvSpPr>
              <p:nvPr/>
            </p:nvSpPr>
            <p:spPr bwMode="auto">
              <a:xfrm>
                <a:off x="6368724" y="3273823"/>
                <a:ext cx="511251" cy="40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r-FR" altLang="fr-FR" sz="1350" b="0">
                    <a:solidFill>
                      <a:schemeClr val="tx1"/>
                    </a:solidFill>
                  </a:rPr>
                  <a:t>O</a:t>
                </a:r>
                <a:r>
                  <a:rPr lang="fr-FR" altLang="fr-FR" sz="1350" b="0" baseline="-25000">
                    <a:solidFill>
                      <a:schemeClr val="tx1"/>
                    </a:solidFill>
                  </a:rPr>
                  <a:t>3</a:t>
                </a:r>
              </a:p>
            </p:txBody>
          </p:sp>
          <p:sp>
            <p:nvSpPr>
              <p:cNvPr id="19472" name="ZoneTexte 14"/>
              <p:cNvSpPr txBox="1">
                <a:spLocks noChangeArrowheads="1"/>
              </p:cNvSpPr>
              <p:nvPr/>
            </p:nvSpPr>
            <p:spPr bwMode="auto">
              <a:xfrm>
                <a:off x="5336745" y="3375214"/>
                <a:ext cx="511251" cy="40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42950" indent="-285750">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43000" indent="-22860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6002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2057400" indent="-228600">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fr-FR" altLang="fr-FR" sz="1350" b="0">
                    <a:solidFill>
                      <a:schemeClr val="tx1"/>
                    </a:solidFill>
                  </a:rPr>
                  <a:t>O</a:t>
                </a:r>
                <a:r>
                  <a:rPr lang="fr-FR" altLang="fr-FR" sz="1350" b="0" baseline="-25000">
                    <a:solidFill>
                      <a:schemeClr val="tx1"/>
                    </a:solidFill>
                  </a:rPr>
                  <a:t>4</a:t>
                </a:r>
              </a:p>
            </p:txBody>
          </p:sp>
        </p:grpSp>
        <p:sp>
          <p:nvSpPr>
            <p:cNvPr id="19464" name="Text Box 18"/>
            <p:cNvSpPr txBox="1">
              <a:spLocks noChangeArrowheads="1"/>
            </p:cNvSpPr>
            <p:nvPr/>
          </p:nvSpPr>
          <p:spPr bwMode="auto">
            <a:xfrm>
              <a:off x="5757179" y="1551962"/>
              <a:ext cx="1223089" cy="492418"/>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a:spAutoFit/>
            </a:bodyPr>
            <a:lstStyle>
              <a:lvl1pPr>
                <a:spcBef>
                  <a:spcPct val="80000"/>
                </a:spcBef>
                <a:buClr>
                  <a:schemeClr val="accent2"/>
                </a:buClr>
                <a:buSzPct val="80000"/>
                <a:buFont typeface="Wingdings" panose="05000000000000000000" pitchFamily="2" charset="2"/>
                <a:buChar char="è"/>
                <a:defRPr sz="2000" b="1">
                  <a:solidFill>
                    <a:schemeClr val="bg2"/>
                  </a:solidFill>
                  <a:latin typeface="Arial" panose="020B0604020202020204" pitchFamily="34" charset="0"/>
                  <a:cs typeface="Arial" panose="020B0604020202020204" pitchFamily="34" charset="0"/>
                </a:defRPr>
              </a:lvl1pPr>
              <a:lvl2pPr marL="715963" indent="-265113">
                <a:spcBef>
                  <a:spcPct val="15000"/>
                </a:spcBef>
                <a:buClr>
                  <a:schemeClr val="accent2"/>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2pPr>
              <a:lvl3pPr marL="1160463" indent="-260350">
                <a:spcBef>
                  <a:spcPct val="15000"/>
                </a:spcBef>
                <a:buClr>
                  <a:schemeClr val="accent2"/>
                </a:buClr>
                <a:buFont typeface="Wingdings" panose="05000000000000000000" pitchFamily="2" charset="2"/>
                <a:buChar char="ú"/>
                <a:defRPr sz="1600">
                  <a:solidFill>
                    <a:schemeClr val="tx1"/>
                  </a:solidFill>
                  <a:latin typeface="Arial" panose="020B0604020202020204" pitchFamily="34" charset="0"/>
                  <a:cs typeface="Arial" panose="020B0604020202020204" pitchFamily="34" charset="0"/>
                </a:defRPr>
              </a:lvl3pPr>
              <a:lvl4pPr marL="1519238" indent="-179388">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4pPr>
              <a:lvl5pPr marL="1878013" indent="-173038">
                <a:spcBef>
                  <a:spcPct val="15000"/>
                </a:spcBef>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5pPr>
              <a:lvl6pPr marL="23352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6pPr>
              <a:lvl7pPr marL="27924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7pPr>
              <a:lvl8pPr marL="32496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8pPr>
              <a:lvl9pPr marL="3706813" indent="-173038" eaLnBrk="0" fontAlgn="base" hangingPunct="0">
                <a:spcBef>
                  <a:spcPct val="15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fr-FR" altLang="fr-FR" sz="900" b="0">
                  <a:solidFill>
                    <a:srgbClr val="0000FF"/>
                  </a:solidFill>
                </a:rPr>
                <a:t>Observation Areas</a:t>
              </a:r>
            </a:p>
          </p:txBody>
        </p:sp>
        <p:cxnSp>
          <p:nvCxnSpPr>
            <p:cNvPr id="8" name="Connecteur droit avec flèche 7"/>
            <p:cNvCxnSpPr>
              <a:stCxn id="19464" idx="1"/>
              <a:endCxn id="26" idx="0"/>
            </p:cNvCxnSpPr>
            <p:nvPr/>
          </p:nvCxnSpPr>
          <p:spPr>
            <a:xfrm flipH="1">
              <a:off x="5476219" y="1798171"/>
              <a:ext cx="280960" cy="214736"/>
            </a:xfrm>
            <a:prstGeom prst="straightConnector1">
              <a:avLst/>
            </a:prstGeom>
            <a:ln w="317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19464" idx="2"/>
            </p:cNvCxnSpPr>
            <p:nvPr/>
          </p:nvCxnSpPr>
          <p:spPr>
            <a:xfrm>
              <a:off x="6368724" y="2044380"/>
              <a:ext cx="414800" cy="1228938"/>
            </a:xfrm>
            <a:prstGeom prst="straightConnector1">
              <a:avLst/>
            </a:prstGeom>
            <a:ln w="317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19464" idx="3"/>
              <a:endCxn id="27" idx="0"/>
            </p:cNvCxnSpPr>
            <p:nvPr/>
          </p:nvCxnSpPr>
          <p:spPr>
            <a:xfrm>
              <a:off x="6980268" y="1798171"/>
              <a:ext cx="212037" cy="286168"/>
            </a:xfrm>
            <a:prstGeom prst="straightConnector1">
              <a:avLst/>
            </a:prstGeom>
            <a:ln w="317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19461" name="ZoneTexte 1"/>
          <p:cNvSpPr txBox="1">
            <a:spLocks noChangeArrowheads="1"/>
          </p:cNvSpPr>
          <p:nvPr/>
        </p:nvSpPr>
        <p:spPr bwMode="auto">
          <a:xfrm>
            <a:off x="6417024" y="4240681"/>
            <a:ext cx="1656223"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r-FR" altLang="fr-FR" sz="1350" u="sng" dirty="0" err="1" smtClean="0">
                <a:solidFill>
                  <a:srgbClr val="FF0000"/>
                </a:solidFill>
              </a:rPr>
              <a:t>Resilience</a:t>
            </a:r>
            <a:r>
              <a:rPr lang="fr-FR" altLang="fr-FR" sz="1350" u="sng" dirty="0" smtClean="0">
                <a:solidFill>
                  <a:srgbClr val="FF0000"/>
                </a:solidFill>
              </a:rPr>
              <a:t> </a:t>
            </a:r>
            <a:r>
              <a:rPr lang="fr-FR" altLang="fr-FR" sz="1350" u="sng" dirty="0" err="1" smtClean="0">
                <a:solidFill>
                  <a:srgbClr val="FF0000"/>
                </a:solidFill>
              </a:rPr>
              <a:t>level</a:t>
            </a:r>
            <a:r>
              <a:rPr lang="fr-FR" altLang="fr-FR" sz="1350" dirty="0" smtClean="0">
                <a:solidFill>
                  <a:srgbClr val="FF0000"/>
                </a:solidFill>
              </a:rPr>
              <a:t>:</a:t>
            </a:r>
          </a:p>
          <a:p>
            <a:r>
              <a:rPr lang="fr-FR" altLang="fr-FR" sz="1350" dirty="0" err="1" smtClean="0">
                <a:solidFill>
                  <a:srgbClr val="FF0000"/>
                </a:solidFill>
              </a:rPr>
              <a:t>Unsafe</a:t>
            </a:r>
            <a:r>
              <a:rPr lang="fr-FR" altLang="fr-FR" sz="1350" dirty="0" smtClean="0">
                <a:solidFill>
                  <a:srgbClr val="FF0000"/>
                </a:solidFill>
              </a:rPr>
              <a:t> </a:t>
            </a:r>
            <a:r>
              <a:rPr lang="fr-FR" altLang="fr-FR" sz="1350" dirty="0">
                <a:solidFill>
                  <a:srgbClr val="FF0000"/>
                </a:solidFill>
              </a:rPr>
              <a:t>plans =&gt; </a:t>
            </a:r>
            <a:endParaRPr lang="fr-FR" altLang="fr-FR" sz="1350" dirty="0" smtClean="0">
              <a:solidFill>
                <a:srgbClr val="FF0000"/>
              </a:solidFill>
            </a:endParaRPr>
          </a:p>
          <a:p>
            <a:r>
              <a:rPr lang="fr-FR" altLang="fr-FR" sz="1350" dirty="0" smtClean="0">
                <a:solidFill>
                  <a:srgbClr val="FF0000"/>
                </a:solidFill>
              </a:rPr>
              <a:t>Fail « </a:t>
            </a:r>
            <a:r>
              <a:rPr lang="fr-FR" altLang="fr-FR" sz="1350" dirty="0" err="1" smtClean="0">
                <a:solidFill>
                  <a:srgbClr val="FF0000"/>
                </a:solidFill>
              </a:rPr>
              <a:t>operational</a:t>
            </a:r>
            <a:r>
              <a:rPr lang="fr-FR" altLang="fr-FR" sz="1350" dirty="0" smtClean="0">
                <a:solidFill>
                  <a:srgbClr val="FF0000"/>
                </a:solidFill>
              </a:rPr>
              <a:t> »</a:t>
            </a:r>
            <a:endParaRPr lang="fr-FR" altLang="fr-FR" sz="1350" dirty="0">
              <a:solidFill>
                <a:srgbClr val="FF0000"/>
              </a:solidFill>
            </a:endParaRPr>
          </a:p>
        </p:txBody>
      </p:sp>
      <p:sp>
        <p:nvSpPr>
          <p:cNvPr id="2" name="ZoneTexte 1"/>
          <p:cNvSpPr txBox="1"/>
          <p:nvPr/>
        </p:nvSpPr>
        <p:spPr>
          <a:xfrm>
            <a:off x="3120249" y="2045348"/>
            <a:ext cx="2664502" cy="1923604"/>
          </a:xfrm>
          <a:prstGeom prst="rect">
            <a:avLst/>
          </a:prstGeom>
          <a:noFill/>
          <a:ln w="28575">
            <a:solidFill>
              <a:srgbClr val="C00000"/>
            </a:solidFill>
          </a:ln>
        </p:spPr>
        <p:txBody>
          <a:bodyPr wrap="square" rtlCol="0">
            <a:spAutoFit/>
          </a:bodyPr>
          <a:lstStyle/>
          <a:p>
            <a:pPr indent="-180000"/>
            <a:r>
              <a:rPr lang="fr-FR" sz="1400" b="1" dirty="0">
                <a:solidFill>
                  <a:schemeClr val="accent1"/>
                </a:solidFill>
              </a:rPr>
              <a:t>Action </a:t>
            </a:r>
            <a:r>
              <a:rPr lang="fr-FR" sz="1400" b="1" dirty="0" smtClean="0">
                <a:solidFill>
                  <a:schemeClr val="accent1"/>
                </a:solidFill>
              </a:rPr>
              <a:t>structure:</a:t>
            </a:r>
          </a:p>
          <a:p>
            <a:pPr indent="-180000"/>
            <a:r>
              <a:rPr lang="fr-FR" sz="1050" u="sng" dirty="0" err="1" smtClean="0">
                <a:solidFill>
                  <a:schemeClr val="accent2"/>
                </a:solidFill>
              </a:rPr>
              <a:t>Precondition</a:t>
            </a:r>
            <a:r>
              <a:rPr lang="fr-FR" sz="1050" dirty="0" smtClean="0">
                <a:solidFill>
                  <a:schemeClr val="accent2"/>
                </a:solidFill>
              </a:rPr>
              <a:t>: </a:t>
            </a:r>
          </a:p>
          <a:p>
            <a:pPr marL="360000" lvl="1" indent="-180000">
              <a:lnSpc>
                <a:spcPct val="150000"/>
              </a:lnSpc>
              <a:buClr>
                <a:schemeClr val="accent3"/>
              </a:buClr>
              <a:buSzPct val="115000"/>
              <a:buFont typeface="Arial Black" panose="020B0A04020102020204" pitchFamily="34" charset="0"/>
              <a:buChar char="&gt;"/>
            </a:pPr>
            <a:r>
              <a:rPr lang="fr-FR" sz="1050" dirty="0" smtClean="0">
                <a:solidFill>
                  <a:schemeClr val="accent2"/>
                </a:solidFill>
              </a:rPr>
              <a:t>At Position</a:t>
            </a:r>
            <a:r>
              <a:rPr lang="fr-FR" sz="1050" dirty="0">
                <a:solidFill>
                  <a:schemeClr val="accent2"/>
                </a:solidFill>
              </a:rPr>
              <a:t>, Speed, Time</a:t>
            </a:r>
          </a:p>
          <a:p>
            <a:pPr marL="360000" lvl="1" indent="-180000">
              <a:lnSpc>
                <a:spcPct val="150000"/>
              </a:lnSpc>
              <a:buClr>
                <a:schemeClr val="accent3"/>
              </a:buClr>
              <a:buSzPct val="115000"/>
              <a:buFont typeface="Arial Black" panose="020B0A04020102020204" pitchFamily="34" charset="0"/>
              <a:buChar char="&gt;"/>
            </a:pPr>
            <a:r>
              <a:rPr lang="fr-FR" sz="1050" dirty="0">
                <a:solidFill>
                  <a:schemeClr val="accent2"/>
                </a:solidFill>
              </a:rPr>
              <a:t>On-</a:t>
            </a:r>
            <a:r>
              <a:rPr lang="fr-FR" sz="1050" dirty="0" err="1">
                <a:solidFill>
                  <a:schemeClr val="accent2"/>
                </a:solidFill>
              </a:rPr>
              <a:t>Board</a:t>
            </a:r>
            <a:r>
              <a:rPr lang="fr-FR" sz="1050" dirty="0">
                <a:solidFill>
                  <a:schemeClr val="accent2"/>
                </a:solidFill>
              </a:rPr>
              <a:t> </a:t>
            </a:r>
            <a:r>
              <a:rPr lang="fr-FR" sz="1050" dirty="0" err="1" smtClean="0">
                <a:solidFill>
                  <a:schemeClr val="accent2"/>
                </a:solidFill>
              </a:rPr>
              <a:t>Resources</a:t>
            </a:r>
            <a:r>
              <a:rPr lang="fr-FR" sz="1050" dirty="0" smtClean="0">
                <a:solidFill>
                  <a:schemeClr val="accent2"/>
                </a:solidFill>
              </a:rPr>
              <a:t> </a:t>
            </a:r>
            <a:r>
              <a:rPr lang="fr-FR" sz="1050" dirty="0" err="1" smtClean="0">
                <a:solidFill>
                  <a:schemeClr val="accent2"/>
                </a:solidFill>
              </a:rPr>
              <a:t>Status</a:t>
            </a:r>
            <a:endParaRPr lang="fr-FR" sz="1050" dirty="0">
              <a:solidFill>
                <a:schemeClr val="accent2"/>
              </a:solidFill>
            </a:endParaRPr>
          </a:p>
          <a:p>
            <a:pPr indent="-277200">
              <a:lnSpc>
                <a:spcPct val="150000"/>
              </a:lnSpc>
              <a:buClr>
                <a:schemeClr val="accent3"/>
              </a:buClr>
              <a:buSzPct val="115000"/>
            </a:pPr>
            <a:r>
              <a:rPr lang="fr-FR" sz="1050" u="sng" dirty="0" smtClean="0">
                <a:solidFill>
                  <a:schemeClr val="accent2"/>
                </a:solidFill>
              </a:rPr>
              <a:t>Post condition</a:t>
            </a:r>
            <a:r>
              <a:rPr lang="fr-FR" sz="1050" dirty="0" smtClean="0">
                <a:solidFill>
                  <a:schemeClr val="accent2"/>
                </a:solidFill>
              </a:rPr>
              <a:t>:</a:t>
            </a:r>
          </a:p>
          <a:p>
            <a:pPr marL="360000" lvl="1" indent="-180000">
              <a:lnSpc>
                <a:spcPct val="150000"/>
              </a:lnSpc>
              <a:buClr>
                <a:schemeClr val="accent3"/>
              </a:buClr>
              <a:buSzPct val="115000"/>
              <a:buFont typeface="Arial Black" panose="020B0A04020102020204" pitchFamily="34" charset="0"/>
              <a:buChar char="&gt;"/>
            </a:pPr>
            <a:r>
              <a:rPr lang="fr-FR" sz="1050" dirty="0" smtClean="0">
                <a:solidFill>
                  <a:schemeClr val="accent2"/>
                </a:solidFill>
              </a:rPr>
              <a:t>Time</a:t>
            </a:r>
          </a:p>
          <a:p>
            <a:pPr marL="360000" lvl="1" indent="-180000">
              <a:lnSpc>
                <a:spcPct val="150000"/>
              </a:lnSpc>
              <a:buClr>
                <a:schemeClr val="accent3"/>
              </a:buClr>
              <a:buSzPct val="115000"/>
              <a:buFont typeface="Arial Black" panose="020B0A04020102020204" pitchFamily="34" charset="0"/>
              <a:buChar char="&gt;"/>
            </a:pPr>
            <a:r>
              <a:rPr lang="fr-FR" sz="1050" dirty="0" err="1" smtClean="0">
                <a:solidFill>
                  <a:schemeClr val="accent2"/>
                </a:solidFill>
              </a:rPr>
              <a:t>Effect</a:t>
            </a:r>
            <a:r>
              <a:rPr lang="fr-FR" sz="1050" dirty="0" smtClean="0">
                <a:solidFill>
                  <a:schemeClr val="accent2"/>
                </a:solidFill>
              </a:rPr>
              <a:t> (information </a:t>
            </a:r>
            <a:r>
              <a:rPr lang="fr-FR" sz="1050" dirty="0" err="1" smtClean="0">
                <a:solidFill>
                  <a:schemeClr val="accent2"/>
                </a:solidFill>
              </a:rPr>
              <a:t>acquired</a:t>
            </a:r>
            <a:r>
              <a:rPr lang="fr-FR" sz="1050" dirty="0" smtClean="0">
                <a:solidFill>
                  <a:schemeClr val="accent2"/>
                </a:solidFill>
              </a:rPr>
              <a:t>?)</a:t>
            </a:r>
            <a:endParaRPr lang="fr-FR" sz="1050" dirty="0">
              <a:solidFill>
                <a:schemeClr val="accent2"/>
              </a:solidFill>
            </a:endParaRPr>
          </a:p>
          <a:p>
            <a:pPr marL="360000" lvl="1" indent="-180000">
              <a:lnSpc>
                <a:spcPct val="150000"/>
              </a:lnSpc>
              <a:buClr>
                <a:schemeClr val="accent3"/>
              </a:buClr>
              <a:buSzPct val="115000"/>
              <a:buFont typeface="Arial Black" panose="020B0A04020102020204" pitchFamily="34" charset="0"/>
              <a:buChar char="&gt;"/>
            </a:pPr>
            <a:r>
              <a:rPr lang="fr-FR" sz="1050" dirty="0">
                <a:solidFill>
                  <a:schemeClr val="accent2"/>
                </a:solidFill>
              </a:rPr>
              <a:t>On-</a:t>
            </a:r>
            <a:r>
              <a:rPr lang="fr-FR" sz="1050" dirty="0" err="1">
                <a:solidFill>
                  <a:schemeClr val="accent2"/>
                </a:solidFill>
              </a:rPr>
              <a:t>Board</a:t>
            </a:r>
            <a:r>
              <a:rPr lang="fr-FR" sz="1050" dirty="0">
                <a:solidFill>
                  <a:schemeClr val="accent2"/>
                </a:solidFill>
              </a:rPr>
              <a:t> </a:t>
            </a:r>
            <a:r>
              <a:rPr lang="fr-FR" sz="1050" dirty="0" err="1" smtClean="0">
                <a:solidFill>
                  <a:schemeClr val="accent2"/>
                </a:solidFill>
              </a:rPr>
              <a:t>Resources</a:t>
            </a:r>
            <a:r>
              <a:rPr lang="fr-FR" sz="1050" dirty="0" smtClean="0">
                <a:solidFill>
                  <a:schemeClr val="accent2"/>
                </a:solidFill>
              </a:rPr>
              <a:t> </a:t>
            </a:r>
            <a:r>
              <a:rPr lang="fr-FR" sz="1050" dirty="0" err="1" smtClean="0">
                <a:solidFill>
                  <a:schemeClr val="accent2"/>
                </a:solidFill>
              </a:rPr>
              <a:t>consumption</a:t>
            </a:r>
            <a:endParaRPr lang="fr-FR" sz="1050" dirty="0">
              <a:solidFill>
                <a:schemeClr val="accent2"/>
              </a:solidFill>
            </a:endParaRPr>
          </a:p>
        </p:txBody>
      </p:sp>
      <p:sp>
        <p:nvSpPr>
          <p:cNvPr id="3" name="ZoneTexte 2"/>
          <p:cNvSpPr txBox="1"/>
          <p:nvPr/>
        </p:nvSpPr>
        <p:spPr>
          <a:xfrm>
            <a:off x="3120249" y="4276524"/>
            <a:ext cx="308930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fr-FR"/>
            </a:defPPr>
            <a:lvl1pPr>
              <a:defRPr sz="1350" u="sng">
                <a:solidFill>
                  <a:srgbClr val="FF0000"/>
                </a:solidFill>
                <a:latin typeface="Arial" panose="020B0604020202020204" pitchFamily="34" charset="0"/>
                <a:cs typeface="Arial" panose="020B0604020202020204" pitchFamily="34" charset="0"/>
              </a:defRPr>
            </a:lvl1pPr>
            <a:lvl2pPr marL="742950" indent="-285750">
              <a:defRPr>
                <a:latin typeface="Arial" panose="020B0604020202020204" pitchFamily="34" charset="0"/>
                <a:cs typeface="Arial" panose="020B0604020202020204" pitchFamily="34" charset="0"/>
              </a:defRPr>
            </a:lvl2pPr>
            <a:lvl3pPr marL="1143000" indent="-228600">
              <a:defRPr>
                <a:latin typeface="Arial" panose="020B0604020202020204" pitchFamily="34" charset="0"/>
                <a:cs typeface="Arial" panose="020B0604020202020204" pitchFamily="34" charset="0"/>
              </a:defRPr>
            </a:lvl3pPr>
            <a:lvl4pPr marL="1600200" indent="-228600">
              <a:defRPr>
                <a:latin typeface="Arial" panose="020B0604020202020204" pitchFamily="34" charset="0"/>
                <a:cs typeface="Arial" panose="020B0604020202020204" pitchFamily="34" charset="0"/>
              </a:defRPr>
            </a:lvl4pPr>
            <a:lvl5pPr marL="2057400" indent="-228600">
              <a:defRPr>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latin typeface="Arial" panose="020B0604020202020204" pitchFamily="34" charset="0"/>
                <a:cs typeface="Arial" panose="020B0604020202020204" pitchFamily="34" charset="0"/>
              </a:defRPr>
            </a:lvl9pPr>
          </a:lstStyle>
          <a:p>
            <a:r>
              <a:rPr lang="fr-FR" dirty="0" err="1"/>
              <a:t>Preconditions</a:t>
            </a:r>
            <a:r>
              <a:rPr lang="fr-FR" dirty="0"/>
              <a:t> </a:t>
            </a:r>
            <a:r>
              <a:rPr lang="fr-FR" dirty="0" err="1"/>
              <a:t>with</a:t>
            </a:r>
            <a:r>
              <a:rPr lang="fr-FR" dirty="0"/>
              <a:t> </a:t>
            </a:r>
            <a:r>
              <a:rPr lang="fr-FR" dirty="0" err="1"/>
              <a:t>uncertain</a:t>
            </a:r>
            <a:r>
              <a:rPr lang="fr-FR" dirty="0"/>
              <a:t> variables</a:t>
            </a:r>
          </a:p>
          <a:p>
            <a:r>
              <a:rPr lang="fr-FR" dirty="0" err="1"/>
              <a:t>Disjunctive</a:t>
            </a:r>
            <a:r>
              <a:rPr lang="fr-FR" dirty="0"/>
              <a:t> post conditions</a:t>
            </a:r>
          </a:p>
        </p:txBody>
      </p:sp>
      <p:sp>
        <p:nvSpPr>
          <p:cNvPr id="4" name="Flèche droite 3"/>
          <p:cNvSpPr/>
          <p:nvPr/>
        </p:nvSpPr>
        <p:spPr>
          <a:xfrm>
            <a:off x="6192468" y="4380758"/>
            <a:ext cx="208807" cy="179075"/>
          </a:xfrm>
          <a:prstGeom prst="rightArrow">
            <a:avLst/>
          </a:prstGeom>
          <a:solidFill>
            <a:schemeClr val="accent4"/>
          </a:solidFill>
          <a:ln>
            <a:solidFill>
              <a:srgbClr val="F373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4385330" y="4060028"/>
            <a:ext cx="216024" cy="235639"/>
          </a:xfrm>
          <a:prstGeom prst="downArrow">
            <a:avLst/>
          </a:prstGeom>
          <a:solidFill>
            <a:schemeClr val="accent4"/>
          </a:solidFill>
          <a:ln>
            <a:solidFill>
              <a:srgbClr val="F373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4" name="Picture 2" descr="tuiles_taxo_drone_patroll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2468" y="2741561"/>
            <a:ext cx="860025" cy="4651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5" name="ZoneTexte 54"/>
          <p:cNvSpPr txBox="1"/>
          <p:nvPr/>
        </p:nvSpPr>
        <p:spPr>
          <a:xfrm>
            <a:off x="250293" y="4276524"/>
            <a:ext cx="2416046" cy="369332"/>
          </a:xfrm>
          <a:prstGeom prst="rect">
            <a:avLst/>
          </a:prstGeom>
          <a:noFill/>
        </p:spPr>
        <p:txBody>
          <a:bodyPr wrap="none" rtlCol="0">
            <a:spAutoFit/>
          </a:bodyPr>
          <a:lstStyle/>
          <a:p>
            <a:r>
              <a:rPr lang="fr-FR" dirty="0" smtClean="0"/>
              <a:t>=&gt; Long </a:t>
            </a:r>
            <a:r>
              <a:rPr lang="fr-FR" dirty="0" err="1" smtClean="0"/>
              <a:t>term</a:t>
            </a:r>
            <a:r>
              <a:rPr lang="fr-FR" dirty="0" smtClean="0"/>
              <a:t> Horizon</a:t>
            </a:r>
            <a:endParaRPr lang="fr-FR" dirty="0"/>
          </a:p>
        </p:txBody>
      </p:sp>
      <p:sp>
        <p:nvSpPr>
          <p:cNvPr id="56" name="Espace réservé du contenu 2"/>
          <p:cNvSpPr txBox="1">
            <a:spLocks/>
          </p:cNvSpPr>
          <p:nvPr/>
        </p:nvSpPr>
        <p:spPr bwMode="gray">
          <a:xfrm>
            <a:off x="3129042" y="562320"/>
            <a:ext cx="2876494" cy="1537617"/>
          </a:xfrm>
          <a:prstGeom prst="rect">
            <a:avLst/>
          </a:prstGeom>
        </p:spPr>
        <p:txBody>
          <a:bodyPr vert="horz" lIns="0" tIns="0" rIns="0" bIns="0" rtlCol="0" anchor="t" anchorCtr="0">
            <a:noAutofit/>
          </a:bodyPr>
          <a:lstStyle>
            <a:lvl1pPr marL="180000" indent="-180000" algn="l" defTabSz="914400" rtl="0" eaLnBrk="1" latinLnBrk="0" hangingPunct="1">
              <a:lnSpc>
                <a:spcPct val="100000"/>
              </a:lnSpc>
              <a:spcBef>
                <a:spcPts val="0"/>
              </a:spcBef>
              <a:spcAft>
                <a:spcPts val="0"/>
              </a:spcAft>
              <a:buSzPct val="140000"/>
              <a:buFont typeface="Arial" panose="020B0604020202020204" pitchFamily="34" charset="0"/>
              <a:buChar char="■"/>
              <a:defRPr sz="1400" b="1" kern="1200">
                <a:solidFill>
                  <a:schemeClr val="accent1"/>
                </a:solidFill>
                <a:latin typeface="+mn-lt"/>
                <a:ea typeface="+mn-ea"/>
                <a:cs typeface="+mn-cs"/>
              </a:defRPr>
            </a:lvl1pPr>
            <a:lvl2pPr marL="360000" indent="-180000" algn="l" defTabSz="914400" rtl="0" eaLnBrk="1" latinLnBrk="0" hangingPunct="1">
              <a:lnSpc>
                <a:spcPct val="100000"/>
              </a:lnSpc>
              <a:spcBef>
                <a:spcPts val="0"/>
              </a:spcBef>
              <a:spcAft>
                <a:spcPts val="0"/>
              </a:spcAft>
              <a:buClr>
                <a:schemeClr val="accent3"/>
              </a:buClr>
              <a:buSzPct val="115000"/>
              <a:buFont typeface="Arial Black" panose="020B0A04020102020204" pitchFamily="34" charset="0"/>
              <a:buChar char="&gt;"/>
              <a:defRPr sz="1200" kern="1200">
                <a:solidFill>
                  <a:schemeClr val="accent2"/>
                </a:solidFill>
                <a:latin typeface="+mn-lt"/>
                <a:ea typeface="+mn-ea"/>
                <a:cs typeface="+mn-cs"/>
              </a:defRPr>
            </a:lvl2pPr>
            <a:lvl3pPr marL="540000" indent="-180000" algn="l" defTabSz="914400" rtl="0" eaLnBrk="1" latinLnBrk="0" hangingPunct="1">
              <a:lnSpc>
                <a:spcPct val="100000"/>
              </a:lnSpc>
              <a:spcBef>
                <a:spcPts val="0"/>
              </a:spcBef>
              <a:spcAft>
                <a:spcPts val="0"/>
              </a:spcAft>
              <a:buClr>
                <a:schemeClr val="accent3"/>
              </a:buClr>
              <a:buSzPct val="130000"/>
              <a:buFont typeface="Wingdings 2" panose="05020102010507070707" pitchFamily="18" charset="2"/>
              <a:buChar char="®"/>
              <a:defRPr sz="1200" kern="1200">
                <a:solidFill>
                  <a:schemeClr val="accent2"/>
                </a:solidFill>
                <a:latin typeface="+mn-lt"/>
                <a:ea typeface="+mn-ea"/>
                <a:cs typeface="+mn-cs"/>
              </a:defRPr>
            </a:lvl3pPr>
            <a:lvl4pPr marL="720000" indent="-180000" algn="l" defTabSz="914400" rtl="0" eaLnBrk="1" latinLnBrk="0" hangingPunct="1">
              <a:lnSpc>
                <a:spcPct val="100000"/>
              </a:lnSpc>
              <a:spcBef>
                <a:spcPts val="0"/>
              </a:spcBef>
              <a:buClr>
                <a:schemeClr val="accent3"/>
              </a:buClr>
              <a:buSzPct val="110000"/>
              <a:buFont typeface="Arial" panose="020B0604020202020204" pitchFamily="34" charset="0"/>
              <a:buChar char="○"/>
              <a:defRPr sz="1000" kern="1200" baseline="0">
                <a:solidFill>
                  <a:schemeClr val="accent2"/>
                </a:solidFill>
                <a:latin typeface="+mn-lt"/>
                <a:ea typeface="+mn-ea"/>
                <a:cs typeface="+mn-cs"/>
              </a:defRPr>
            </a:lvl4pPr>
            <a:lvl5pPr marL="828000" indent="-108000" algn="l" defTabSz="914400" rtl="0" eaLnBrk="1" latinLnBrk="0" hangingPunct="1">
              <a:lnSpc>
                <a:spcPct val="100000"/>
              </a:lnSpc>
              <a:spcBef>
                <a:spcPts val="0"/>
              </a:spcBef>
              <a:buClr>
                <a:schemeClr val="accent3"/>
              </a:buClr>
              <a:buSzPct val="100000"/>
              <a:buFont typeface="Arial" panose="020B0604020202020204" pitchFamily="34" charset="0"/>
              <a:buChar char="-"/>
              <a:defRPr sz="10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FR" altLang="fr-FR" dirty="0" smtClean="0"/>
          </a:p>
          <a:p>
            <a:r>
              <a:rPr lang="fr-FR" altLang="fr-FR" dirty="0" err="1" smtClean="0"/>
              <a:t>Solving</a:t>
            </a:r>
            <a:r>
              <a:rPr lang="fr-FR" altLang="fr-FR" dirty="0" smtClean="0"/>
              <a:t>: </a:t>
            </a:r>
          </a:p>
          <a:p>
            <a:pPr lvl="1">
              <a:lnSpc>
                <a:spcPct val="150000"/>
              </a:lnSpc>
            </a:pPr>
            <a:r>
              <a:rPr lang="fr-FR" altLang="fr-FR" sz="1050" dirty="0" smtClean="0"/>
              <a:t>A*, D*Lite, </a:t>
            </a:r>
          </a:p>
          <a:p>
            <a:pPr lvl="1">
              <a:lnSpc>
                <a:spcPct val="150000"/>
              </a:lnSpc>
            </a:pPr>
            <a:r>
              <a:rPr lang="fr-FR" altLang="fr-FR" sz="1050" dirty="0" err="1" smtClean="0"/>
              <a:t>Dedicated</a:t>
            </a:r>
            <a:r>
              <a:rPr lang="fr-FR" altLang="fr-FR" sz="1050" dirty="0" smtClean="0"/>
              <a:t> </a:t>
            </a:r>
            <a:r>
              <a:rPr lang="fr-FR" altLang="fr-FR" sz="1050" dirty="0" err="1" smtClean="0"/>
              <a:t>Constraint</a:t>
            </a:r>
            <a:r>
              <a:rPr lang="fr-FR" altLang="fr-FR" sz="1050" dirty="0" smtClean="0"/>
              <a:t> </a:t>
            </a:r>
            <a:r>
              <a:rPr lang="fr-FR" altLang="fr-FR" sz="1050" dirty="0" err="1" smtClean="0"/>
              <a:t>Solving</a:t>
            </a:r>
            <a:endParaRPr lang="fr-FR" altLang="fr-FR" sz="1050" dirty="0" smtClean="0"/>
          </a:p>
          <a:p>
            <a:pPr lvl="1">
              <a:lnSpc>
                <a:spcPct val="150000"/>
              </a:lnSpc>
            </a:pPr>
            <a:r>
              <a:rPr lang="fr-FR" altLang="fr-FR" sz="1050" dirty="0" smtClean="0"/>
              <a:t>Phase transition pattern</a:t>
            </a:r>
            <a:endParaRPr lang="fr-FR" altLang="fr-FR" sz="1050" dirty="0"/>
          </a:p>
        </p:txBody>
      </p:sp>
      <p:sp>
        <p:nvSpPr>
          <p:cNvPr id="57" name="Espace réservé du numéro de diapositive 5"/>
          <p:cNvSpPr>
            <a:spLocks noGrp="1"/>
          </p:cNvSpPr>
          <p:nvPr>
            <p:ph type="sldNum" sz="quarter" idx="12"/>
          </p:nvPr>
        </p:nvSpPr>
        <p:spPr>
          <a:xfrm>
            <a:off x="250825" y="4624389"/>
            <a:ext cx="235174" cy="324000"/>
          </a:xfrm>
        </p:spPr>
        <p:txBody>
          <a:bodyPr/>
          <a:lstStyle/>
          <a:p>
            <a:r>
              <a:rPr lang="en-GB" dirty="0" smtClean="0"/>
              <a:t>6</a:t>
            </a:r>
            <a:endParaRPr lang="en-GB" dirty="0"/>
          </a:p>
        </p:txBody>
      </p:sp>
    </p:spTree>
    <p:extLst>
      <p:ext uri="{BB962C8B-B14F-4D97-AF65-F5344CB8AC3E}">
        <p14:creationId xmlns:p14="http://schemas.microsoft.com/office/powerpoint/2010/main" val="29699819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Integration</a:t>
            </a:r>
            <a:r>
              <a:rPr lang="fr-FR" dirty="0"/>
              <a:t>, </a:t>
            </a:r>
            <a:r>
              <a:rPr lang="fr-FR" dirty="0" err="1"/>
              <a:t>Verification</a:t>
            </a:r>
            <a:r>
              <a:rPr lang="fr-FR" dirty="0"/>
              <a:t>, Validation and Certification </a:t>
            </a:r>
            <a:r>
              <a:rPr lang="fr-FR" dirty="0" smtClean="0"/>
              <a:t>and AI Tensions</a:t>
            </a:r>
            <a:endParaRPr lang="fr-FR" dirty="0"/>
          </a:p>
        </p:txBody>
      </p:sp>
      <p:sp>
        <p:nvSpPr>
          <p:cNvPr id="4" name="Espace réservé de la date 3"/>
          <p:cNvSpPr>
            <a:spLocks noGrp="1"/>
          </p:cNvSpPr>
          <p:nvPr>
            <p:ph type="dt" sz="half" idx="10"/>
          </p:nvPr>
        </p:nvSpPr>
        <p:spPr/>
        <p:txBody>
          <a:bodyPr/>
          <a:lstStyle/>
          <a:p>
            <a:fld id="{321C650B-23F3-4F1E-92CC-57FD01B1ECC2}" type="datetime1">
              <a:rPr lang="en-GB" smtClean="0"/>
              <a:t>18/10/2020</a:t>
            </a:fld>
            <a:endParaRPr lang="en-GB"/>
          </a:p>
        </p:txBody>
      </p:sp>
      <p:sp>
        <p:nvSpPr>
          <p:cNvPr id="6" name="Espace réservé du numéro de diapositive 5"/>
          <p:cNvSpPr>
            <a:spLocks noGrp="1"/>
          </p:cNvSpPr>
          <p:nvPr>
            <p:ph type="sldNum" sz="quarter" idx="12"/>
          </p:nvPr>
        </p:nvSpPr>
        <p:spPr/>
        <p:txBody>
          <a:bodyPr/>
          <a:lstStyle/>
          <a:p>
            <a:fld id="{6EF4943B-840E-488E-AE32-A8217E6F8728}" type="slidenum">
              <a:rPr lang="en-GB" smtClean="0"/>
              <a:t>6</a:t>
            </a:fld>
            <a:endParaRPr lang="en-GB" dirty="0"/>
          </a:p>
        </p:txBody>
      </p:sp>
      <p:sp>
        <p:nvSpPr>
          <p:cNvPr id="7" name="ZoneTexte 6"/>
          <p:cNvSpPr txBox="1"/>
          <p:nvPr/>
        </p:nvSpPr>
        <p:spPr>
          <a:xfrm>
            <a:off x="618360" y="2562322"/>
            <a:ext cx="1614503" cy="577081"/>
          </a:xfrm>
          <a:prstGeom prst="rect">
            <a:avLst/>
          </a:prstGeom>
          <a:noFill/>
        </p:spPr>
        <p:txBody>
          <a:bodyPr wrap="square" rtlCol="0">
            <a:spAutoFit/>
          </a:bodyPr>
          <a:lstStyle/>
          <a:p>
            <a:pPr marL="171450" indent="-171450">
              <a:buFont typeface="Arial" panose="020B0604020202020204" pitchFamily="34" charset="0"/>
              <a:buChar char="•"/>
            </a:pPr>
            <a:r>
              <a:rPr lang="fr-FR" sz="1050" dirty="0" smtClean="0"/>
              <a:t>A* and extensions (D*, D*Lite,…), </a:t>
            </a:r>
            <a:r>
              <a:rPr lang="fr-FR" sz="1050" dirty="0" err="1" smtClean="0"/>
              <a:t>other</a:t>
            </a:r>
            <a:r>
              <a:rPr lang="fr-FR" sz="1050" dirty="0" smtClean="0"/>
              <a:t> planning </a:t>
            </a:r>
            <a:r>
              <a:rPr lang="fr-FR" sz="1050" dirty="0" err="1" smtClean="0"/>
              <a:t>algorithms</a:t>
            </a:r>
            <a:r>
              <a:rPr lang="fr-FR" sz="1050" dirty="0" smtClean="0"/>
              <a:t>, </a:t>
            </a:r>
            <a:endParaRPr lang="fr-FR" sz="1050" dirty="0"/>
          </a:p>
        </p:txBody>
      </p:sp>
      <p:sp>
        <p:nvSpPr>
          <p:cNvPr id="8" name="ZoneTexte 7"/>
          <p:cNvSpPr txBox="1"/>
          <p:nvPr/>
        </p:nvSpPr>
        <p:spPr>
          <a:xfrm>
            <a:off x="628666" y="1786144"/>
            <a:ext cx="1594177" cy="577081"/>
          </a:xfrm>
          <a:prstGeom prst="rect">
            <a:avLst/>
          </a:prstGeom>
          <a:noFill/>
        </p:spPr>
        <p:txBody>
          <a:bodyPr wrap="square" rtlCol="0">
            <a:spAutoFit/>
          </a:bodyPr>
          <a:lstStyle/>
          <a:p>
            <a:pPr marL="171450" indent="-171450">
              <a:buFont typeface="Arial" panose="020B0604020202020204" pitchFamily="34" charset="0"/>
              <a:buChar char="•"/>
            </a:pPr>
            <a:r>
              <a:rPr lang="fr-FR" sz="1050" dirty="0" err="1" smtClean="0"/>
              <a:t>Logical</a:t>
            </a:r>
            <a:r>
              <a:rPr lang="fr-FR" sz="1050" dirty="0" smtClean="0"/>
              <a:t> </a:t>
            </a:r>
            <a:r>
              <a:rPr lang="fr-FR" sz="1050" dirty="0" err="1" smtClean="0"/>
              <a:t>inference</a:t>
            </a:r>
            <a:r>
              <a:rPr lang="fr-FR" sz="1050" dirty="0" smtClean="0"/>
              <a:t>, SAT, </a:t>
            </a:r>
            <a:r>
              <a:rPr lang="fr-FR" sz="1050" dirty="0" err="1" smtClean="0"/>
              <a:t>constraint</a:t>
            </a:r>
            <a:r>
              <a:rPr lang="fr-FR" sz="1050" dirty="0" smtClean="0"/>
              <a:t> </a:t>
            </a:r>
            <a:r>
              <a:rPr lang="fr-FR" sz="1050" dirty="0" err="1" smtClean="0"/>
              <a:t>solving</a:t>
            </a:r>
            <a:r>
              <a:rPr lang="fr-FR" sz="1050" dirty="0" smtClean="0"/>
              <a:t>, CSAT</a:t>
            </a:r>
            <a:endParaRPr lang="fr-FR" sz="1050" dirty="0"/>
          </a:p>
        </p:txBody>
      </p:sp>
      <p:sp>
        <p:nvSpPr>
          <p:cNvPr id="9" name="ZoneTexte 8"/>
          <p:cNvSpPr txBox="1"/>
          <p:nvPr/>
        </p:nvSpPr>
        <p:spPr>
          <a:xfrm>
            <a:off x="628667" y="3438283"/>
            <a:ext cx="1594176" cy="415498"/>
          </a:xfrm>
          <a:prstGeom prst="rect">
            <a:avLst/>
          </a:prstGeom>
          <a:noFill/>
        </p:spPr>
        <p:txBody>
          <a:bodyPr wrap="square" rtlCol="0">
            <a:spAutoFit/>
          </a:bodyPr>
          <a:lstStyle/>
          <a:p>
            <a:pPr marL="171450" indent="-171450">
              <a:buFont typeface="Arial" panose="020B0604020202020204" pitchFamily="34" charset="0"/>
              <a:buChar char="•"/>
            </a:pPr>
            <a:r>
              <a:rPr lang="fr-FR" sz="1050" dirty="0" err="1" smtClean="0"/>
              <a:t>Probabilist</a:t>
            </a:r>
            <a:r>
              <a:rPr lang="fr-FR" sz="1050" dirty="0" smtClean="0"/>
              <a:t> Planning (POMDP)</a:t>
            </a:r>
            <a:endParaRPr lang="fr-FR" sz="1050" dirty="0"/>
          </a:p>
        </p:txBody>
      </p:sp>
      <p:sp>
        <p:nvSpPr>
          <p:cNvPr id="12" name="ZoneTexte 11"/>
          <p:cNvSpPr txBox="1"/>
          <p:nvPr/>
        </p:nvSpPr>
        <p:spPr>
          <a:xfrm>
            <a:off x="2726753" y="1884433"/>
            <a:ext cx="1770557" cy="1846659"/>
          </a:xfrm>
          <a:prstGeom prst="rect">
            <a:avLst/>
          </a:prstGeom>
          <a:noFill/>
        </p:spPr>
        <p:txBody>
          <a:bodyPr wrap="square" rtlCol="0">
            <a:spAutoFit/>
          </a:bodyPr>
          <a:lstStyle/>
          <a:p>
            <a:pPr marL="285750" lvl="1" indent="-285750">
              <a:spcAft>
                <a:spcPts val="600"/>
              </a:spcAft>
              <a:buClr>
                <a:schemeClr val="accent3"/>
              </a:buClr>
              <a:buFont typeface="Arial" panose="020B0604020202020204" pitchFamily="34" charset="0"/>
              <a:buChar char="•"/>
            </a:pPr>
            <a:r>
              <a:rPr lang="fr-FR" sz="1050" dirty="0" err="1" smtClean="0"/>
              <a:t>Search</a:t>
            </a:r>
            <a:endParaRPr lang="fr-FR" sz="1050" dirty="0"/>
          </a:p>
          <a:p>
            <a:pPr marL="285750" lvl="1" indent="-285750">
              <a:spcAft>
                <a:spcPts val="600"/>
              </a:spcAft>
              <a:buClr>
                <a:schemeClr val="accent3"/>
              </a:buClr>
              <a:buFont typeface="Arial" panose="020B0604020202020204" pitchFamily="34" charset="0"/>
              <a:buChar char="•"/>
            </a:pPr>
            <a:r>
              <a:rPr lang="fr-FR" sz="1050" dirty="0" smtClean="0"/>
              <a:t>(</a:t>
            </a:r>
            <a:r>
              <a:rPr lang="fr-FR" sz="1050" dirty="0" err="1" smtClean="0"/>
              <a:t>meta</a:t>
            </a:r>
            <a:r>
              <a:rPr lang="fr-FR" sz="1050" dirty="0" smtClean="0"/>
              <a:t>)</a:t>
            </a:r>
            <a:r>
              <a:rPr lang="fr-FR" sz="1050" dirty="0" err="1" smtClean="0"/>
              <a:t>Heuristics</a:t>
            </a:r>
            <a:endParaRPr lang="fr-FR" sz="1050" dirty="0" smtClean="0"/>
          </a:p>
          <a:p>
            <a:pPr marL="285750" lvl="1" indent="-285750">
              <a:spcAft>
                <a:spcPts val="600"/>
              </a:spcAft>
              <a:buClr>
                <a:schemeClr val="accent3"/>
              </a:buClr>
              <a:buFont typeface="Arial" panose="020B0604020202020204" pitchFamily="34" charset="0"/>
              <a:buChar char="•"/>
            </a:pPr>
            <a:r>
              <a:rPr lang="fr-FR" sz="1050" dirty="0" smtClean="0"/>
              <a:t>Domain-</a:t>
            </a:r>
            <a:r>
              <a:rPr lang="fr-FR" sz="1050" dirty="0" err="1" smtClean="0"/>
              <a:t>independent</a:t>
            </a:r>
            <a:r>
              <a:rPr lang="fr-FR" sz="1050" dirty="0" smtClean="0"/>
              <a:t> </a:t>
            </a:r>
            <a:r>
              <a:rPr lang="fr-FR" sz="1050" dirty="0" err="1"/>
              <a:t>heuristics</a:t>
            </a:r>
            <a:r>
              <a:rPr lang="fr-FR" sz="1050" dirty="0"/>
              <a:t> </a:t>
            </a:r>
          </a:p>
          <a:p>
            <a:pPr marL="285750" lvl="1" indent="-285750">
              <a:spcAft>
                <a:spcPts val="600"/>
              </a:spcAft>
              <a:buClr>
                <a:schemeClr val="accent3"/>
              </a:buClr>
              <a:buFont typeface="Arial" panose="020B0604020202020204" pitchFamily="34" charset="0"/>
              <a:buChar char="•"/>
            </a:pPr>
            <a:r>
              <a:rPr lang="fr-FR" sz="1050" dirty="0" smtClean="0"/>
              <a:t>Domain </a:t>
            </a:r>
            <a:r>
              <a:rPr lang="fr-FR" sz="1050" dirty="0" err="1" smtClean="0"/>
              <a:t>heuristics</a:t>
            </a:r>
            <a:endParaRPr lang="fr-FR" sz="1050" dirty="0"/>
          </a:p>
          <a:p>
            <a:pPr marL="285750" lvl="1" indent="-285750">
              <a:spcAft>
                <a:spcPts val="600"/>
              </a:spcAft>
              <a:buClr>
                <a:schemeClr val="accent3"/>
              </a:buClr>
              <a:buFont typeface="Arial" panose="020B0604020202020204" pitchFamily="34" charset="0"/>
              <a:buChar char="•"/>
            </a:pPr>
            <a:r>
              <a:rPr lang="fr-FR" sz="1050" dirty="0" err="1" smtClean="0"/>
              <a:t>Models</a:t>
            </a:r>
            <a:endParaRPr lang="fr-FR" sz="1050" dirty="0"/>
          </a:p>
          <a:p>
            <a:pPr marL="285750" lvl="1" indent="-285750">
              <a:spcAft>
                <a:spcPts val="600"/>
              </a:spcAft>
              <a:buClr>
                <a:schemeClr val="accent3"/>
              </a:buClr>
              <a:buFont typeface="Arial" panose="020B0604020202020204" pitchFamily="34" charset="0"/>
              <a:buChar char="•"/>
            </a:pPr>
            <a:r>
              <a:rPr lang="fr-FR" sz="1050" dirty="0" smtClean="0"/>
              <a:t>Data</a:t>
            </a:r>
          </a:p>
          <a:p>
            <a:pPr marL="285750" lvl="1" indent="-285750">
              <a:spcAft>
                <a:spcPts val="600"/>
              </a:spcAft>
              <a:buClr>
                <a:schemeClr val="accent3"/>
              </a:buClr>
              <a:buFont typeface="Arial" panose="020B0604020202020204" pitchFamily="34" charset="0"/>
              <a:buChar char="•"/>
            </a:pPr>
            <a:r>
              <a:rPr lang="fr-FR" sz="1050" dirty="0" smtClean="0"/>
              <a:t>Hybridation</a:t>
            </a:r>
            <a:endParaRPr lang="fr-FR" sz="1050" dirty="0"/>
          </a:p>
        </p:txBody>
      </p:sp>
      <p:sp>
        <p:nvSpPr>
          <p:cNvPr id="15" name="Espace réservé du contenu 2"/>
          <p:cNvSpPr txBox="1">
            <a:spLocks/>
          </p:cNvSpPr>
          <p:nvPr/>
        </p:nvSpPr>
        <p:spPr bwMode="gray">
          <a:xfrm>
            <a:off x="4731391" y="2072681"/>
            <a:ext cx="1765793" cy="1388999"/>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1800"/>
              </a:spcBef>
              <a:spcAft>
                <a:spcPts val="600"/>
              </a:spcAft>
              <a:buFont typeface="Wingdings" panose="05000000000000000000" pitchFamily="2" charset="2"/>
              <a:buChar char="§"/>
              <a:defRPr sz="1500" b="1" kern="1200">
                <a:solidFill>
                  <a:schemeClr val="accent1"/>
                </a:solidFill>
                <a:latin typeface="+mn-lt"/>
                <a:ea typeface="+mn-ea"/>
                <a:cs typeface="+mn-cs"/>
              </a:defRPr>
            </a:lvl1pPr>
            <a:lvl2pPr marL="0" indent="0" algn="l" defTabSz="914400" rtl="0" eaLnBrk="1" latinLnBrk="0" hangingPunct="1">
              <a:lnSpc>
                <a:spcPct val="100000"/>
              </a:lnSpc>
              <a:spcBef>
                <a:spcPts val="600"/>
              </a:spcBef>
              <a:spcAft>
                <a:spcPts val="600"/>
              </a:spcAft>
              <a:buClr>
                <a:schemeClr val="accent3"/>
              </a:buClr>
              <a:buFont typeface="Wingdings 2" panose="05020102010507070707" pitchFamily="18" charset="2"/>
              <a:buNone/>
              <a:defRPr sz="1200" kern="1200">
                <a:solidFill>
                  <a:schemeClr val="accent2"/>
                </a:solidFill>
                <a:latin typeface="+mn-lt"/>
                <a:ea typeface="+mn-ea"/>
                <a:cs typeface="+mn-cs"/>
              </a:defRPr>
            </a:lvl2pPr>
            <a:lvl3pPr marL="144000" indent="-144000" algn="l" defTabSz="914400" rtl="0" eaLnBrk="1" latinLnBrk="0" hangingPunct="1">
              <a:lnSpc>
                <a:spcPct val="100000"/>
              </a:lnSpc>
              <a:spcBef>
                <a:spcPts val="600"/>
              </a:spcBef>
              <a:spcAft>
                <a:spcPts val="600"/>
              </a:spcAft>
              <a:buClr>
                <a:schemeClr val="accent3"/>
              </a:buClr>
              <a:buSzPct val="100000"/>
              <a:buFont typeface="Wingdings 2" panose="05020102010507070707" pitchFamily="18" charset="2"/>
              <a:buChar char="¿"/>
              <a:defRPr sz="1200" kern="1200">
                <a:solidFill>
                  <a:schemeClr val="accent2"/>
                </a:solidFill>
                <a:latin typeface="+mn-lt"/>
                <a:ea typeface="+mn-ea"/>
                <a:cs typeface="+mn-cs"/>
              </a:defRPr>
            </a:lvl3pPr>
            <a:lvl4pPr marL="360000" indent="-144000" algn="l" defTabSz="914400" rtl="0" eaLnBrk="1" latinLnBrk="0" hangingPunct="1">
              <a:lnSpc>
                <a:spcPct val="120000"/>
              </a:lnSpc>
              <a:spcBef>
                <a:spcPts val="0"/>
              </a:spcBef>
              <a:buClr>
                <a:schemeClr val="accent3"/>
              </a:buClr>
              <a:buSzPct val="100000"/>
              <a:buFont typeface="Arial Black" panose="020B0A04020102020204" pitchFamily="34" charset="0"/>
              <a:buChar char="&gt;"/>
              <a:defRPr sz="1200" kern="1200">
                <a:solidFill>
                  <a:schemeClr val="accent2"/>
                </a:solidFill>
                <a:latin typeface="+mn-lt"/>
                <a:ea typeface="+mn-ea"/>
                <a:cs typeface="+mn-cs"/>
              </a:defRPr>
            </a:lvl4pPr>
            <a:lvl5pPr marL="612000" indent="-144000" algn="l" defTabSz="914400" rtl="0" eaLnBrk="1" latinLnBrk="0" hangingPunct="1">
              <a:lnSpc>
                <a:spcPct val="120000"/>
              </a:lnSpc>
              <a:spcBef>
                <a:spcPts val="0"/>
              </a:spcBef>
              <a:buClr>
                <a:schemeClr val="accent3"/>
              </a:buClr>
              <a:buSzPct val="100000"/>
              <a:buFont typeface="Wingdings" panose="05000000000000000000" pitchFamily="2" charset="2"/>
              <a:buChar char="w"/>
              <a:defRPr sz="12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fr-FR" sz="1200" dirty="0" smtClean="0"/>
              <a:t>Agent </a:t>
            </a:r>
            <a:r>
              <a:rPr lang="fr-FR" sz="1200" dirty="0" err="1" smtClean="0"/>
              <a:t>based</a:t>
            </a:r>
            <a:r>
              <a:rPr lang="fr-FR" sz="1200" dirty="0" smtClean="0"/>
              <a:t> architecture</a:t>
            </a:r>
            <a:endParaRPr lang="fr-FR" sz="1200" dirty="0"/>
          </a:p>
          <a:p>
            <a:pPr marL="285750" lvl="1" indent="-285750">
              <a:spcBef>
                <a:spcPts val="0"/>
              </a:spcBef>
              <a:buFont typeface="Arial" panose="020B0604020202020204" pitchFamily="34" charset="0"/>
              <a:buChar char="•"/>
            </a:pPr>
            <a:r>
              <a:rPr lang="fr-FR" sz="1050" dirty="0" err="1" smtClean="0">
                <a:solidFill>
                  <a:schemeClr val="tx1"/>
                </a:solidFill>
              </a:rPr>
              <a:t>Autonomous</a:t>
            </a:r>
            <a:endParaRPr lang="fr-FR" sz="1050" dirty="0">
              <a:solidFill>
                <a:schemeClr val="tx1"/>
              </a:solidFill>
            </a:endParaRPr>
          </a:p>
          <a:p>
            <a:pPr marL="285750" lvl="1" indent="-285750">
              <a:spcBef>
                <a:spcPts val="0"/>
              </a:spcBef>
              <a:buFont typeface="Arial" panose="020B0604020202020204" pitchFamily="34" charset="0"/>
              <a:buChar char="•"/>
            </a:pPr>
            <a:r>
              <a:rPr lang="fr-FR" sz="1050" dirty="0" smtClean="0">
                <a:solidFill>
                  <a:schemeClr val="tx1"/>
                </a:solidFill>
              </a:rPr>
              <a:t>Interactive (speech,…)</a:t>
            </a:r>
            <a:endParaRPr lang="fr-FR" sz="1050" dirty="0">
              <a:solidFill>
                <a:schemeClr val="tx1"/>
              </a:solidFill>
            </a:endParaRPr>
          </a:p>
          <a:p>
            <a:pPr marL="285750" lvl="1" indent="-285750">
              <a:spcBef>
                <a:spcPts val="0"/>
              </a:spcBef>
              <a:buFont typeface="Arial" panose="020B0604020202020204" pitchFamily="34" charset="0"/>
              <a:buChar char="•"/>
            </a:pPr>
            <a:r>
              <a:rPr lang="fr-FR" sz="1050" dirty="0" err="1" smtClean="0">
                <a:solidFill>
                  <a:schemeClr val="tx1"/>
                </a:solidFill>
              </a:rPr>
              <a:t>Cooperative</a:t>
            </a:r>
            <a:r>
              <a:rPr lang="fr-FR" sz="1050" dirty="0" smtClean="0">
                <a:solidFill>
                  <a:schemeClr val="tx1"/>
                </a:solidFill>
              </a:rPr>
              <a:t>, Collaborative</a:t>
            </a:r>
          </a:p>
          <a:p>
            <a:pPr marL="285750" lvl="1" indent="-285750">
              <a:spcBef>
                <a:spcPts val="0"/>
              </a:spcBef>
              <a:buFont typeface="Arial" panose="020B0604020202020204" pitchFamily="34" charset="0"/>
              <a:buChar char="•"/>
            </a:pPr>
            <a:r>
              <a:rPr lang="fr-FR" sz="1050" dirty="0" err="1" smtClean="0">
                <a:solidFill>
                  <a:schemeClr val="tx1"/>
                </a:solidFill>
              </a:rPr>
              <a:t>Distributed</a:t>
            </a:r>
            <a:endParaRPr lang="fr-FR" sz="1050" dirty="0">
              <a:solidFill>
                <a:schemeClr val="tx1"/>
              </a:solidFill>
            </a:endParaRPr>
          </a:p>
          <a:p>
            <a:pPr marL="0">
              <a:spcBef>
                <a:spcPts val="0"/>
              </a:spcBef>
            </a:pPr>
            <a:endParaRPr lang="fr-FR" sz="1200" dirty="0" smtClean="0"/>
          </a:p>
          <a:p>
            <a:pPr marL="0">
              <a:spcBef>
                <a:spcPts val="0"/>
              </a:spcBef>
            </a:pPr>
            <a:endParaRPr lang="fr-FR" sz="1200" dirty="0"/>
          </a:p>
        </p:txBody>
      </p:sp>
      <p:sp>
        <p:nvSpPr>
          <p:cNvPr id="18" name="Accolade fermante 17"/>
          <p:cNvSpPr/>
          <p:nvPr/>
        </p:nvSpPr>
        <p:spPr>
          <a:xfrm>
            <a:off x="2358769" y="1513638"/>
            <a:ext cx="291288" cy="23853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 name="Accolade fermante 2"/>
          <p:cNvSpPr/>
          <p:nvPr/>
        </p:nvSpPr>
        <p:spPr>
          <a:xfrm>
            <a:off x="4400124" y="1764955"/>
            <a:ext cx="160659" cy="19918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Flèche droite 9"/>
          <p:cNvSpPr/>
          <p:nvPr/>
        </p:nvSpPr>
        <p:spPr>
          <a:xfrm>
            <a:off x="277465" y="1078000"/>
            <a:ext cx="3105184" cy="37112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V&amp;V</a:t>
            </a:r>
            <a:endParaRPr lang="fr-FR" sz="1100" dirty="0">
              <a:solidFill>
                <a:schemeClr val="tx1"/>
              </a:solidFill>
            </a:endParaRPr>
          </a:p>
        </p:txBody>
      </p:sp>
      <p:sp>
        <p:nvSpPr>
          <p:cNvPr id="22" name="Flèche droite 21"/>
          <p:cNvSpPr/>
          <p:nvPr/>
        </p:nvSpPr>
        <p:spPr>
          <a:xfrm>
            <a:off x="3592085" y="1078000"/>
            <a:ext cx="1906270" cy="37112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IV&amp;V SW</a:t>
            </a:r>
            <a:endParaRPr lang="fr-FR" sz="1100" dirty="0">
              <a:solidFill>
                <a:schemeClr val="tx1"/>
              </a:solidFill>
            </a:endParaRPr>
          </a:p>
        </p:txBody>
      </p:sp>
      <p:sp>
        <p:nvSpPr>
          <p:cNvPr id="13" name="Rectangle 12"/>
          <p:cNvSpPr/>
          <p:nvPr/>
        </p:nvSpPr>
        <p:spPr>
          <a:xfrm>
            <a:off x="2697451" y="1616331"/>
            <a:ext cx="995785" cy="276999"/>
          </a:xfrm>
          <a:prstGeom prst="rect">
            <a:avLst/>
          </a:prstGeom>
        </p:spPr>
        <p:txBody>
          <a:bodyPr wrap="none">
            <a:spAutoFit/>
          </a:bodyPr>
          <a:lstStyle/>
          <a:p>
            <a:r>
              <a:rPr lang="fr-FR" sz="1200" b="1" dirty="0" smtClean="0">
                <a:solidFill>
                  <a:schemeClr val="accent1"/>
                </a:solidFill>
              </a:rPr>
              <a:t>AI </a:t>
            </a:r>
            <a:r>
              <a:rPr lang="fr-FR" sz="1200" b="1" dirty="0" err="1" smtClean="0">
                <a:solidFill>
                  <a:schemeClr val="accent1"/>
                </a:solidFill>
              </a:rPr>
              <a:t>Strategy</a:t>
            </a:r>
            <a:endParaRPr lang="fr-FR" sz="1200" b="1" dirty="0">
              <a:solidFill>
                <a:schemeClr val="accent1"/>
              </a:solidFill>
            </a:endParaRPr>
          </a:p>
        </p:txBody>
      </p:sp>
      <p:sp>
        <p:nvSpPr>
          <p:cNvPr id="23" name="Rectangle 22"/>
          <p:cNvSpPr/>
          <p:nvPr/>
        </p:nvSpPr>
        <p:spPr>
          <a:xfrm>
            <a:off x="478137" y="1449771"/>
            <a:ext cx="1884555" cy="276999"/>
          </a:xfrm>
          <a:prstGeom prst="rect">
            <a:avLst/>
          </a:prstGeom>
        </p:spPr>
        <p:txBody>
          <a:bodyPr wrap="none">
            <a:spAutoFit/>
          </a:bodyPr>
          <a:lstStyle/>
          <a:p>
            <a:r>
              <a:rPr lang="fr-FR" sz="1200" b="1" dirty="0" smtClean="0">
                <a:solidFill>
                  <a:schemeClr val="accent1"/>
                </a:solidFill>
              </a:rPr>
              <a:t>AI Planning </a:t>
            </a:r>
            <a:r>
              <a:rPr lang="fr-FR" sz="1200" b="1" dirty="0" err="1" smtClean="0">
                <a:solidFill>
                  <a:schemeClr val="accent1"/>
                </a:solidFill>
              </a:rPr>
              <a:t>Algorithms</a:t>
            </a:r>
            <a:endParaRPr lang="fr-FR" sz="1200" b="1" dirty="0">
              <a:solidFill>
                <a:schemeClr val="accent1"/>
              </a:solidFill>
            </a:endParaRPr>
          </a:p>
        </p:txBody>
      </p:sp>
      <p:sp>
        <p:nvSpPr>
          <p:cNvPr id="24" name="Accolade fermante 23"/>
          <p:cNvSpPr/>
          <p:nvPr/>
        </p:nvSpPr>
        <p:spPr>
          <a:xfrm>
            <a:off x="6365956" y="2028165"/>
            <a:ext cx="139814" cy="15591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25" name="Image 24" descr="MPPA_puce_newBrandi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457" y="2361495"/>
            <a:ext cx="1035441" cy="653072"/>
          </a:xfrm>
          <a:prstGeom prst="rect">
            <a:avLst/>
          </a:prstGeom>
        </p:spPr>
      </p:pic>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12693" y="1406600"/>
            <a:ext cx="1014987" cy="717038"/>
          </a:xfrm>
          <a:prstGeom prst="rect">
            <a:avLst/>
          </a:prstGeom>
        </p:spPr>
      </p:pic>
      <p:pic>
        <p:nvPicPr>
          <p:cNvPr id="27" name="Image 26"/>
          <p:cNvPicPr>
            <a:picLocks noChangeAspect="1"/>
          </p:cNvPicPr>
          <p:nvPr/>
        </p:nvPicPr>
        <p:blipFill>
          <a:blip r:embed="rId4" cstate="print">
            <a:extLst>
              <a:ext uri="{BEBA8EAE-BF5A-486C-A8C5-ECC9F3942E4B}">
                <a14:imgProps xmlns:a14="http://schemas.microsoft.com/office/drawing/2010/main">
                  <a14:imgLayer r:embed="rId5">
                    <a14:imgEffect>
                      <a14:backgroundRemoval t="1874" b="97892" l="10000" r="90000"/>
                    </a14:imgEffect>
                  </a14:imgLayer>
                </a14:imgProps>
              </a:ext>
              <a:ext uri="{28A0092B-C50C-407E-A947-70E740481C1C}">
                <a14:useLocalDpi xmlns:a14="http://schemas.microsoft.com/office/drawing/2010/main" val="0"/>
              </a:ext>
            </a:extLst>
          </a:blip>
          <a:stretch>
            <a:fillRect/>
          </a:stretch>
        </p:blipFill>
        <p:spPr>
          <a:xfrm>
            <a:off x="8140335" y="2138724"/>
            <a:ext cx="940005" cy="573403"/>
          </a:xfrm>
          <a:prstGeom prst="rect">
            <a:avLst/>
          </a:prstGeom>
        </p:spPr>
      </p:pic>
      <p:grpSp>
        <p:nvGrpSpPr>
          <p:cNvPr id="28" name="Group 5"/>
          <p:cNvGrpSpPr>
            <a:grpSpLocks noChangeAspect="1"/>
          </p:cNvGrpSpPr>
          <p:nvPr/>
        </p:nvGrpSpPr>
        <p:grpSpPr bwMode="auto">
          <a:xfrm>
            <a:off x="6791882" y="3341067"/>
            <a:ext cx="1109189" cy="483791"/>
            <a:chOff x="862" y="966"/>
            <a:chExt cx="5634" cy="2040"/>
          </a:xfrm>
        </p:grpSpPr>
        <p:sp>
          <p:nvSpPr>
            <p:cNvPr id="29" name="AutoShape 4"/>
            <p:cNvSpPr>
              <a:spLocks noChangeAspect="1" noChangeArrowheads="1" noTextEdit="1"/>
            </p:cNvSpPr>
            <p:nvPr/>
          </p:nvSpPr>
          <p:spPr bwMode="auto">
            <a:xfrm>
              <a:off x="862" y="966"/>
              <a:ext cx="5634" cy="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30" name="Picture 6"/>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2053" b="89443" l="4264" r="89979"/>
                      </a14:imgEffect>
                    </a14:imgLayer>
                  </a14:imgProps>
                </a:ext>
                <a:ext uri="{28A0092B-C50C-407E-A947-70E740481C1C}">
                  <a14:useLocalDpi xmlns:a14="http://schemas.microsoft.com/office/drawing/2010/main" val="0"/>
                </a:ext>
              </a:extLst>
            </a:blip>
            <a:srcRect/>
            <a:stretch>
              <a:fillRect/>
            </a:stretch>
          </p:blipFill>
          <p:spPr bwMode="auto">
            <a:xfrm>
              <a:off x="862" y="966"/>
              <a:ext cx="5640" cy="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ZoneTexte 13"/>
          <p:cNvSpPr txBox="1"/>
          <p:nvPr/>
        </p:nvSpPr>
        <p:spPr>
          <a:xfrm>
            <a:off x="6549281" y="2940303"/>
            <a:ext cx="1611339" cy="261610"/>
          </a:xfrm>
          <a:prstGeom prst="rect">
            <a:avLst/>
          </a:prstGeom>
          <a:noFill/>
        </p:spPr>
        <p:txBody>
          <a:bodyPr wrap="none" rtlCol="0">
            <a:spAutoFit/>
          </a:bodyPr>
          <a:lstStyle/>
          <a:p>
            <a:r>
              <a:rPr lang="fr-FR" sz="1100" i="1" dirty="0" smtClean="0"/>
              <a:t>CPU, </a:t>
            </a:r>
            <a:r>
              <a:rPr lang="fr-FR" sz="1100" i="1" dirty="0" err="1" smtClean="0"/>
              <a:t>MultiCPU</a:t>
            </a:r>
            <a:r>
              <a:rPr lang="fr-FR" sz="1100" i="1" dirty="0" smtClean="0"/>
              <a:t>, MIMD</a:t>
            </a:r>
            <a:endParaRPr lang="fr-FR" sz="1100" i="1" dirty="0"/>
          </a:p>
        </p:txBody>
      </p:sp>
      <p:sp>
        <p:nvSpPr>
          <p:cNvPr id="31" name="ZoneTexte 30"/>
          <p:cNvSpPr txBox="1"/>
          <p:nvPr/>
        </p:nvSpPr>
        <p:spPr>
          <a:xfrm>
            <a:off x="7031832" y="3747995"/>
            <a:ext cx="490840" cy="261610"/>
          </a:xfrm>
          <a:prstGeom prst="rect">
            <a:avLst/>
          </a:prstGeom>
          <a:noFill/>
        </p:spPr>
        <p:txBody>
          <a:bodyPr wrap="none" rtlCol="0">
            <a:spAutoFit/>
          </a:bodyPr>
          <a:lstStyle/>
          <a:p>
            <a:r>
              <a:rPr lang="fr-FR" sz="1100" i="1" dirty="0" smtClean="0"/>
              <a:t>GPU</a:t>
            </a:r>
            <a:endParaRPr lang="fr-FR" sz="1100" i="1" dirty="0"/>
          </a:p>
        </p:txBody>
      </p:sp>
      <p:sp>
        <p:nvSpPr>
          <p:cNvPr id="32" name="ZoneTexte 31"/>
          <p:cNvSpPr txBox="1"/>
          <p:nvPr/>
        </p:nvSpPr>
        <p:spPr>
          <a:xfrm>
            <a:off x="6888190" y="2098105"/>
            <a:ext cx="569387" cy="261610"/>
          </a:xfrm>
          <a:prstGeom prst="rect">
            <a:avLst/>
          </a:prstGeom>
          <a:noFill/>
        </p:spPr>
        <p:txBody>
          <a:bodyPr wrap="none" rtlCol="0">
            <a:spAutoFit/>
          </a:bodyPr>
          <a:lstStyle/>
          <a:p>
            <a:r>
              <a:rPr lang="fr-FR" sz="1100" i="1" dirty="0" smtClean="0"/>
              <a:t>FPGA</a:t>
            </a:r>
            <a:endParaRPr lang="fr-FR" sz="1100" i="1" dirty="0"/>
          </a:p>
        </p:txBody>
      </p:sp>
      <p:sp>
        <p:nvSpPr>
          <p:cNvPr id="33" name="ZoneTexte 32"/>
          <p:cNvSpPr txBox="1"/>
          <p:nvPr/>
        </p:nvSpPr>
        <p:spPr>
          <a:xfrm>
            <a:off x="8249620" y="2688930"/>
            <a:ext cx="829073" cy="261610"/>
          </a:xfrm>
          <a:prstGeom prst="rect">
            <a:avLst/>
          </a:prstGeom>
          <a:noFill/>
        </p:spPr>
        <p:txBody>
          <a:bodyPr wrap="none" rtlCol="0">
            <a:spAutoFit/>
          </a:bodyPr>
          <a:lstStyle/>
          <a:p>
            <a:r>
              <a:rPr lang="fr-FR" sz="1100" i="1" dirty="0" err="1" smtClean="0"/>
              <a:t>Specifics</a:t>
            </a:r>
            <a:r>
              <a:rPr lang="fr-FR" sz="1100" i="1" dirty="0" smtClean="0"/>
              <a:t>?</a:t>
            </a:r>
            <a:endParaRPr lang="fr-FR" sz="1100" i="1" dirty="0"/>
          </a:p>
        </p:txBody>
      </p:sp>
      <p:sp>
        <p:nvSpPr>
          <p:cNvPr id="34" name="Flèche droite 33"/>
          <p:cNvSpPr/>
          <p:nvPr/>
        </p:nvSpPr>
        <p:spPr>
          <a:xfrm>
            <a:off x="5714379" y="1067146"/>
            <a:ext cx="2330045" cy="37112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smtClean="0">
                <a:solidFill>
                  <a:schemeClr val="tx1"/>
                </a:solidFill>
              </a:rPr>
              <a:t>IVQ SW+HW</a:t>
            </a:r>
            <a:endParaRPr lang="fr-FR" sz="1100" dirty="0">
              <a:solidFill>
                <a:schemeClr val="tx1"/>
              </a:solidFill>
            </a:endParaRPr>
          </a:p>
        </p:txBody>
      </p:sp>
      <p:sp>
        <p:nvSpPr>
          <p:cNvPr id="44" name="Flèche droite 43"/>
          <p:cNvSpPr/>
          <p:nvPr/>
        </p:nvSpPr>
        <p:spPr>
          <a:xfrm>
            <a:off x="374782" y="4053499"/>
            <a:ext cx="4004550" cy="356619"/>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err="1" smtClean="0">
                <a:solidFill>
                  <a:schemeClr val="accent4"/>
                </a:solidFill>
              </a:rPr>
              <a:t>Combinatorial</a:t>
            </a:r>
            <a:r>
              <a:rPr lang="fr-FR" sz="1050" dirty="0" smtClean="0">
                <a:solidFill>
                  <a:schemeClr val="accent4"/>
                </a:solidFill>
              </a:rPr>
              <a:t> explosion, Global </a:t>
            </a:r>
            <a:r>
              <a:rPr lang="fr-FR" sz="1050" dirty="0" err="1" smtClean="0">
                <a:solidFill>
                  <a:schemeClr val="accent4"/>
                </a:solidFill>
              </a:rPr>
              <a:t>representations</a:t>
            </a:r>
            <a:r>
              <a:rPr lang="fr-FR" sz="1050" dirty="0" smtClean="0">
                <a:solidFill>
                  <a:schemeClr val="accent4"/>
                </a:solidFill>
              </a:rPr>
              <a:t> / </a:t>
            </a:r>
            <a:r>
              <a:rPr lang="fr-FR" sz="1050" dirty="0" err="1" smtClean="0">
                <a:solidFill>
                  <a:schemeClr val="accent4"/>
                </a:solidFill>
              </a:rPr>
              <a:t>models</a:t>
            </a:r>
            <a:endParaRPr lang="fr-FR" sz="1050" dirty="0">
              <a:solidFill>
                <a:schemeClr val="accent4"/>
              </a:solidFill>
            </a:endParaRPr>
          </a:p>
        </p:txBody>
      </p:sp>
      <p:sp>
        <p:nvSpPr>
          <p:cNvPr id="46" name="Flèche droite 45"/>
          <p:cNvSpPr/>
          <p:nvPr/>
        </p:nvSpPr>
        <p:spPr>
          <a:xfrm>
            <a:off x="6334242" y="4053498"/>
            <a:ext cx="1826378" cy="354945"/>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err="1" smtClean="0">
                <a:solidFill>
                  <a:schemeClr val="accent4"/>
                </a:solidFill>
              </a:rPr>
              <a:t>Sizing</a:t>
            </a:r>
            <a:r>
              <a:rPr lang="fr-FR" sz="1050" dirty="0" smtClean="0">
                <a:solidFill>
                  <a:schemeClr val="accent4"/>
                </a:solidFill>
              </a:rPr>
              <a:t> / Compilation</a:t>
            </a:r>
            <a:endParaRPr lang="fr-FR" sz="1050" dirty="0">
              <a:solidFill>
                <a:schemeClr val="accent4"/>
              </a:solidFill>
            </a:endParaRPr>
          </a:p>
        </p:txBody>
      </p:sp>
      <p:sp>
        <p:nvSpPr>
          <p:cNvPr id="47" name="Flèche droite 46"/>
          <p:cNvSpPr/>
          <p:nvPr/>
        </p:nvSpPr>
        <p:spPr>
          <a:xfrm>
            <a:off x="4639154" y="4053498"/>
            <a:ext cx="1435266" cy="356619"/>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err="1" smtClean="0">
                <a:solidFill>
                  <a:schemeClr val="accent4"/>
                </a:solidFill>
              </a:rPr>
              <a:t>Behaviorial</a:t>
            </a:r>
            <a:endParaRPr lang="fr-FR" sz="1050" dirty="0">
              <a:solidFill>
                <a:schemeClr val="accent4"/>
              </a:solidFill>
            </a:endParaRPr>
          </a:p>
        </p:txBody>
      </p:sp>
      <p:grpSp>
        <p:nvGrpSpPr>
          <p:cNvPr id="16" name="Groupe 15"/>
          <p:cNvGrpSpPr/>
          <p:nvPr/>
        </p:nvGrpSpPr>
        <p:grpSpPr>
          <a:xfrm>
            <a:off x="7786784" y="1542104"/>
            <a:ext cx="312906" cy="369332"/>
            <a:chOff x="8140335" y="627534"/>
            <a:chExt cx="312906" cy="369332"/>
          </a:xfrm>
        </p:grpSpPr>
        <p:sp>
          <p:nvSpPr>
            <p:cNvPr id="5" name="ZoneTexte 4"/>
            <p:cNvSpPr txBox="1"/>
            <p:nvPr/>
          </p:nvSpPr>
          <p:spPr>
            <a:xfrm>
              <a:off x="8140335" y="627534"/>
              <a:ext cx="312906" cy="369332"/>
            </a:xfrm>
            <a:prstGeom prst="rect">
              <a:avLst/>
            </a:prstGeom>
            <a:noFill/>
          </p:spPr>
          <p:txBody>
            <a:bodyPr wrap="none" rtlCol="0">
              <a:spAutoFit/>
            </a:bodyPr>
            <a:lstStyle/>
            <a:p>
              <a:r>
                <a:rPr lang="fr-FR" dirty="0" smtClean="0"/>
                <a:t>1</a:t>
              </a:r>
              <a:endParaRPr lang="fr-FR" dirty="0"/>
            </a:p>
          </p:txBody>
        </p:sp>
        <p:sp>
          <p:nvSpPr>
            <p:cNvPr id="11" name="Ellipse 10"/>
            <p:cNvSpPr/>
            <p:nvPr/>
          </p:nvSpPr>
          <p:spPr>
            <a:xfrm>
              <a:off x="8160620" y="627534"/>
              <a:ext cx="288568" cy="3236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7" name="Groupe 16"/>
          <p:cNvGrpSpPr/>
          <p:nvPr/>
        </p:nvGrpSpPr>
        <p:grpSpPr>
          <a:xfrm>
            <a:off x="7825782" y="2359715"/>
            <a:ext cx="312906" cy="369332"/>
            <a:chOff x="8260448" y="906301"/>
            <a:chExt cx="312906" cy="369332"/>
          </a:xfrm>
        </p:grpSpPr>
        <p:sp>
          <p:nvSpPr>
            <p:cNvPr id="35" name="ZoneTexte 34"/>
            <p:cNvSpPr txBox="1"/>
            <p:nvPr/>
          </p:nvSpPr>
          <p:spPr>
            <a:xfrm>
              <a:off x="8260448" y="906301"/>
              <a:ext cx="312906" cy="369332"/>
            </a:xfrm>
            <a:prstGeom prst="rect">
              <a:avLst/>
            </a:prstGeom>
            <a:noFill/>
          </p:spPr>
          <p:txBody>
            <a:bodyPr wrap="none" rtlCol="0">
              <a:spAutoFit/>
            </a:bodyPr>
            <a:lstStyle/>
            <a:p>
              <a:r>
                <a:rPr lang="fr-FR" dirty="0" smtClean="0"/>
                <a:t>2</a:t>
              </a:r>
              <a:endParaRPr lang="fr-FR" dirty="0"/>
            </a:p>
          </p:txBody>
        </p:sp>
        <p:sp>
          <p:nvSpPr>
            <p:cNvPr id="37" name="Ellipse 36"/>
            <p:cNvSpPr/>
            <p:nvPr/>
          </p:nvSpPr>
          <p:spPr>
            <a:xfrm>
              <a:off x="8260448" y="934399"/>
              <a:ext cx="288568" cy="3236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9" name="Groupe 18"/>
          <p:cNvGrpSpPr/>
          <p:nvPr/>
        </p:nvGrpSpPr>
        <p:grpSpPr>
          <a:xfrm>
            <a:off x="7828175" y="3411389"/>
            <a:ext cx="312906" cy="369332"/>
            <a:chOff x="8292735" y="1388914"/>
            <a:chExt cx="312906" cy="369332"/>
          </a:xfrm>
        </p:grpSpPr>
        <p:sp>
          <p:nvSpPr>
            <p:cNvPr id="36" name="ZoneTexte 35"/>
            <p:cNvSpPr txBox="1"/>
            <p:nvPr/>
          </p:nvSpPr>
          <p:spPr>
            <a:xfrm>
              <a:off x="8292735" y="1388914"/>
              <a:ext cx="312906" cy="369332"/>
            </a:xfrm>
            <a:prstGeom prst="rect">
              <a:avLst/>
            </a:prstGeom>
            <a:noFill/>
          </p:spPr>
          <p:txBody>
            <a:bodyPr wrap="none" rtlCol="0">
              <a:spAutoFit/>
            </a:bodyPr>
            <a:lstStyle/>
            <a:p>
              <a:r>
                <a:rPr lang="fr-FR" dirty="0" smtClean="0"/>
                <a:t>3</a:t>
              </a:r>
              <a:endParaRPr lang="fr-FR" dirty="0"/>
            </a:p>
          </p:txBody>
        </p:sp>
        <p:sp>
          <p:nvSpPr>
            <p:cNvPr id="38" name="Ellipse 37"/>
            <p:cNvSpPr/>
            <p:nvPr/>
          </p:nvSpPr>
          <p:spPr>
            <a:xfrm>
              <a:off x="8304904" y="1403141"/>
              <a:ext cx="288568" cy="3236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431496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11163"/>
            <a:ext cx="8389937" cy="540000"/>
          </a:xfrm>
        </p:spPr>
        <p:txBody>
          <a:bodyPr/>
          <a:lstStyle/>
          <a:p>
            <a:pPr>
              <a:defRPr/>
            </a:pPr>
            <a:r>
              <a:rPr lang="fr-FR" dirty="0" smtClean="0"/>
              <a:t>Conclusion</a:t>
            </a:r>
            <a:endParaRPr lang="fr-FR" dirty="0"/>
          </a:p>
        </p:txBody>
      </p:sp>
      <p:sp>
        <p:nvSpPr>
          <p:cNvPr id="3" name="ZoneTexte 2"/>
          <p:cNvSpPr txBox="1"/>
          <p:nvPr/>
        </p:nvSpPr>
        <p:spPr>
          <a:xfrm>
            <a:off x="467543" y="951162"/>
            <a:ext cx="8389937" cy="3780827"/>
          </a:xfrm>
          <a:prstGeom prst="rect">
            <a:avLst/>
          </a:prstGeom>
        </p:spPr>
        <p:txBody>
          <a:bodyPr vert="horz" lIns="0" tIns="0" rIns="0" bIns="0" rtlCol="0" anchor="t" anchorCtr="0">
            <a:noAutofit/>
          </a:bodyPr>
          <a:lstStyle>
            <a:lvl1pPr marL="180000" indent="-180000">
              <a:lnSpc>
                <a:spcPct val="100000"/>
              </a:lnSpc>
              <a:spcBef>
                <a:spcPts val="0"/>
              </a:spcBef>
              <a:spcAft>
                <a:spcPts val="0"/>
              </a:spcAft>
              <a:buSzPct val="140000"/>
              <a:buFont typeface="Arial" panose="020B0604020202020204" pitchFamily="34" charset="0"/>
              <a:buChar char="■"/>
              <a:defRPr sz="1400" b="1">
                <a:solidFill>
                  <a:schemeClr val="accent1"/>
                </a:solidFill>
              </a:defRPr>
            </a:lvl1pPr>
            <a:lvl2pPr marL="180000" lvl="1" indent="-180000">
              <a:lnSpc>
                <a:spcPct val="150000"/>
              </a:lnSpc>
              <a:spcBef>
                <a:spcPts val="0"/>
              </a:spcBef>
              <a:spcAft>
                <a:spcPts val="0"/>
              </a:spcAft>
              <a:buClr>
                <a:schemeClr val="accent3"/>
              </a:buClr>
              <a:buSzPct val="140000"/>
              <a:buFont typeface="Arial" panose="020B0604020202020204" pitchFamily="34" charset="0"/>
              <a:buChar char="■"/>
              <a:defRPr sz="1200" b="1">
                <a:solidFill>
                  <a:schemeClr val="accent1"/>
                </a:solidFill>
              </a:defRPr>
            </a:lvl2pPr>
            <a:lvl3pPr marL="540000" indent="-180000">
              <a:lnSpc>
                <a:spcPct val="100000"/>
              </a:lnSpc>
              <a:spcBef>
                <a:spcPts val="0"/>
              </a:spcBef>
              <a:spcAft>
                <a:spcPts val="0"/>
              </a:spcAft>
              <a:buClr>
                <a:schemeClr val="accent3"/>
              </a:buClr>
              <a:buSzPct val="130000"/>
              <a:buFont typeface="Wingdings 2" panose="05020102010507070707" pitchFamily="18" charset="2"/>
              <a:buChar char="®"/>
              <a:defRPr sz="1200">
                <a:solidFill>
                  <a:schemeClr val="accent2"/>
                </a:solidFill>
              </a:defRPr>
            </a:lvl3pPr>
            <a:lvl4pPr marL="720000" indent="-180000">
              <a:lnSpc>
                <a:spcPct val="100000"/>
              </a:lnSpc>
              <a:spcBef>
                <a:spcPts val="0"/>
              </a:spcBef>
              <a:buClr>
                <a:schemeClr val="accent3"/>
              </a:buClr>
              <a:buSzPct val="110000"/>
              <a:buFont typeface="Arial" panose="020B0604020202020204" pitchFamily="34" charset="0"/>
              <a:buChar char="○"/>
              <a:defRPr sz="1000" baseline="0">
                <a:solidFill>
                  <a:schemeClr val="accent2"/>
                </a:solidFill>
              </a:defRPr>
            </a:lvl4pPr>
            <a:lvl5pPr marL="828000" indent="-108000">
              <a:lnSpc>
                <a:spcPct val="100000"/>
              </a:lnSpc>
              <a:spcBef>
                <a:spcPts val="0"/>
              </a:spcBef>
              <a:buClr>
                <a:schemeClr val="accent3"/>
              </a:buClr>
              <a:buSzPct val="100000"/>
              <a:buFont typeface="Arial" panose="020B0604020202020204" pitchFamily="34" charset="0"/>
              <a:buChar char="-"/>
              <a:defRPr sz="1000">
                <a:solidFill>
                  <a:schemeClr val="accent2"/>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fr-FR" dirty="0" smtClean="0"/>
              <a:t>IVQ and Certification </a:t>
            </a:r>
            <a:r>
              <a:rPr lang="fr-FR" dirty="0" err="1"/>
              <a:t>methodology</a:t>
            </a:r>
            <a:endParaRPr lang="fr-FR" dirty="0"/>
          </a:p>
          <a:p>
            <a:pPr lvl="1"/>
            <a:r>
              <a:rPr lang="fr-FR" dirty="0" err="1"/>
              <a:t>Bound</a:t>
            </a:r>
            <a:r>
              <a:rPr lang="fr-FR" dirty="0"/>
              <a:t> the </a:t>
            </a:r>
            <a:r>
              <a:rPr lang="fr-FR" dirty="0" err="1"/>
              <a:t>functional</a:t>
            </a:r>
            <a:r>
              <a:rPr lang="fr-FR" dirty="0"/>
              <a:t> </a:t>
            </a:r>
            <a:r>
              <a:rPr lang="fr-FR" dirty="0" err="1"/>
              <a:t>domain</a:t>
            </a:r>
            <a:r>
              <a:rPr lang="fr-FR" dirty="0"/>
              <a:t> over a </a:t>
            </a:r>
            <a:r>
              <a:rPr lang="fr-FR" dirty="0" err="1"/>
              <a:t>given</a:t>
            </a:r>
            <a:r>
              <a:rPr lang="fr-FR" dirty="0"/>
              <a:t> horizon (</a:t>
            </a:r>
            <a:r>
              <a:rPr lang="fr-FR" dirty="0" err="1"/>
              <a:t>temperature</a:t>
            </a:r>
            <a:r>
              <a:rPr lang="fr-FR" dirty="0"/>
              <a:t>, flight enveloppe)</a:t>
            </a:r>
          </a:p>
          <a:p>
            <a:pPr lvl="1"/>
            <a:r>
              <a:rPr lang="fr-FR" dirty="0" err="1"/>
              <a:t>Address</a:t>
            </a:r>
            <a:r>
              <a:rPr lang="fr-FR" dirty="0"/>
              <a:t> Model </a:t>
            </a:r>
            <a:r>
              <a:rPr lang="fr-FR" dirty="0" err="1"/>
              <a:t>Predictive</a:t>
            </a:r>
            <a:r>
              <a:rPr lang="fr-FR" dirty="0"/>
              <a:t> Control</a:t>
            </a:r>
          </a:p>
          <a:p>
            <a:pPr lvl="1"/>
            <a:r>
              <a:rPr lang="fr-FR" dirty="0"/>
              <a:t>How to </a:t>
            </a:r>
            <a:r>
              <a:rPr lang="fr-FR" dirty="0" err="1"/>
              <a:t>adapt</a:t>
            </a:r>
            <a:r>
              <a:rPr lang="fr-FR" dirty="0"/>
              <a:t> </a:t>
            </a:r>
            <a:r>
              <a:rPr lang="fr-FR" dirty="0" err="1"/>
              <a:t>existing</a:t>
            </a:r>
            <a:r>
              <a:rPr lang="fr-FR" dirty="0"/>
              <a:t> </a:t>
            </a:r>
            <a:r>
              <a:rPr lang="fr-FR" dirty="0" err="1"/>
              <a:t>methodologies</a:t>
            </a:r>
            <a:r>
              <a:rPr lang="fr-FR" dirty="0"/>
              <a:t> to P&amp;S </a:t>
            </a:r>
            <a:r>
              <a:rPr lang="fr-FR" dirty="0" err="1"/>
              <a:t>implementations</a:t>
            </a:r>
            <a:r>
              <a:rPr lang="fr-FR" dirty="0"/>
              <a:t> for </a:t>
            </a:r>
            <a:r>
              <a:rPr lang="fr-FR" dirty="0" err="1"/>
              <a:t>certified</a:t>
            </a:r>
            <a:r>
              <a:rPr lang="fr-FR" dirty="0"/>
              <a:t> </a:t>
            </a:r>
            <a:r>
              <a:rPr lang="fr-FR" dirty="0" smtClean="0"/>
              <a:t>application</a:t>
            </a:r>
          </a:p>
          <a:p>
            <a:pPr lvl="2"/>
            <a:r>
              <a:rPr lang="fr-FR" dirty="0" smtClean="0"/>
              <a:t>Live </a:t>
            </a:r>
            <a:r>
              <a:rPr lang="fr-FR" dirty="0" err="1" smtClean="0"/>
              <a:t>testing</a:t>
            </a:r>
            <a:r>
              <a:rPr lang="fr-FR" dirty="0" smtClean="0"/>
              <a:t>, </a:t>
            </a:r>
            <a:r>
              <a:rPr lang="fr-FR" dirty="0" err="1" smtClean="0"/>
              <a:t>dynamic</a:t>
            </a:r>
            <a:r>
              <a:rPr lang="fr-FR" dirty="0" smtClean="0"/>
              <a:t> validation </a:t>
            </a:r>
            <a:r>
              <a:rPr lang="fr-FR" dirty="0" err="1" smtClean="0"/>
              <a:t>approach</a:t>
            </a:r>
            <a:r>
              <a:rPr lang="fr-FR" dirty="0" smtClean="0"/>
              <a:t>? </a:t>
            </a:r>
          </a:p>
          <a:p>
            <a:pPr lvl="2"/>
            <a:r>
              <a:rPr lang="fr-FR" dirty="0" smtClean="0"/>
              <a:t>Certification </a:t>
            </a:r>
            <a:r>
              <a:rPr lang="fr-FR" dirty="0" err="1" smtClean="0"/>
              <a:t>also</a:t>
            </a:r>
            <a:r>
              <a:rPr lang="fr-FR" dirty="0" smtClean="0"/>
              <a:t> </a:t>
            </a:r>
            <a:r>
              <a:rPr lang="fr-FR" dirty="0" err="1" smtClean="0"/>
              <a:t>needs</a:t>
            </a:r>
            <a:r>
              <a:rPr lang="fr-FR" dirty="0" smtClean="0"/>
              <a:t> to </a:t>
            </a:r>
            <a:r>
              <a:rPr lang="fr-FR" dirty="0" err="1" smtClean="0"/>
              <a:t>address</a:t>
            </a:r>
            <a:r>
              <a:rPr lang="fr-FR" dirty="0" smtClean="0"/>
              <a:t> </a:t>
            </a:r>
            <a:r>
              <a:rPr lang="fr-FR" dirty="0" err="1" smtClean="0"/>
              <a:t>learning</a:t>
            </a:r>
            <a:r>
              <a:rPr lang="fr-FR" dirty="0" smtClean="0"/>
              <a:t> stages </a:t>
            </a:r>
            <a:r>
              <a:rPr lang="fr-FR" dirty="0" smtClean="0">
                <a:sym typeface="Wingdings" panose="05000000000000000000" pitchFamily="2" charset="2"/>
              </a:rPr>
              <a:t> how to </a:t>
            </a:r>
            <a:r>
              <a:rPr lang="fr-FR" dirty="0" err="1" smtClean="0">
                <a:sym typeface="Wingdings" panose="05000000000000000000" pitchFamily="2" charset="2"/>
              </a:rPr>
              <a:t>perform</a:t>
            </a:r>
            <a:r>
              <a:rPr lang="fr-FR" dirty="0" smtClean="0">
                <a:sym typeface="Wingdings" panose="05000000000000000000" pitchFamily="2" charset="2"/>
              </a:rPr>
              <a:t> a test drive?</a:t>
            </a:r>
            <a:endParaRPr lang="fr-FR" dirty="0"/>
          </a:p>
          <a:p>
            <a:endParaRPr lang="fr-FR" dirty="0"/>
          </a:p>
          <a:p>
            <a:r>
              <a:rPr lang="fr-FR" dirty="0"/>
              <a:t>Combine </a:t>
            </a:r>
            <a:r>
              <a:rPr lang="fr-FR" dirty="0" err="1"/>
              <a:t>several</a:t>
            </a:r>
            <a:r>
              <a:rPr lang="fr-FR" dirty="0"/>
              <a:t> </a:t>
            </a:r>
            <a:r>
              <a:rPr lang="fr-FR" dirty="0" err="1"/>
              <a:t>planners</a:t>
            </a:r>
            <a:r>
              <a:rPr lang="fr-FR" dirty="0"/>
              <a:t> </a:t>
            </a:r>
            <a:r>
              <a:rPr lang="fr-FR" dirty="0" err="1"/>
              <a:t>with</a:t>
            </a:r>
            <a:r>
              <a:rPr lang="fr-FR" dirty="0"/>
              <a:t> </a:t>
            </a:r>
            <a:r>
              <a:rPr lang="fr-FR" dirty="0" err="1"/>
              <a:t>different</a:t>
            </a:r>
            <a:r>
              <a:rPr lang="fr-FR" dirty="0"/>
              <a:t> </a:t>
            </a:r>
            <a:r>
              <a:rPr lang="fr-FR" dirty="0" err="1"/>
              <a:t>functionalites</a:t>
            </a:r>
            <a:r>
              <a:rPr lang="fr-FR" dirty="0"/>
              <a:t> </a:t>
            </a:r>
            <a:endParaRPr lang="fr-FR" dirty="0">
              <a:sym typeface="Wingdings" panose="05000000000000000000" pitchFamily="2" charset="2"/>
            </a:endParaRPr>
          </a:p>
          <a:p>
            <a:pPr lvl="1"/>
            <a:r>
              <a:rPr lang="fr-FR" dirty="0" err="1">
                <a:sym typeface="Wingdings" panose="05000000000000000000" pitchFamily="2" charset="2"/>
              </a:rPr>
              <a:t>Need</a:t>
            </a:r>
            <a:r>
              <a:rPr lang="fr-FR" dirty="0">
                <a:sym typeface="Wingdings" panose="05000000000000000000" pitchFamily="2" charset="2"/>
              </a:rPr>
              <a:t> </a:t>
            </a:r>
            <a:r>
              <a:rPr lang="fr-FR" dirty="0" err="1">
                <a:sym typeface="Wingdings" panose="05000000000000000000" pitchFamily="2" charset="2"/>
              </a:rPr>
              <a:t>segregated</a:t>
            </a:r>
            <a:r>
              <a:rPr lang="fr-FR" dirty="0">
                <a:sym typeface="Wingdings" panose="05000000000000000000" pitchFamily="2" charset="2"/>
              </a:rPr>
              <a:t> architectures</a:t>
            </a:r>
          </a:p>
          <a:p>
            <a:pPr lvl="1"/>
            <a:r>
              <a:rPr lang="fr-FR" dirty="0" err="1">
                <a:sym typeface="Wingdings" panose="05000000000000000000" pitchFamily="2" charset="2"/>
              </a:rPr>
              <a:t>Redundant</a:t>
            </a:r>
            <a:r>
              <a:rPr lang="fr-FR" dirty="0">
                <a:sym typeface="Wingdings" panose="05000000000000000000" pitchFamily="2" charset="2"/>
              </a:rPr>
              <a:t> </a:t>
            </a:r>
            <a:r>
              <a:rPr lang="fr-FR" dirty="0" err="1">
                <a:sym typeface="Wingdings" panose="05000000000000000000" pitchFamily="2" charset="2"/>
              </a:rPr>
              <a:t>with</a:t>
            </a:r>
            <a:r>
              <a:rPr lang="fr-FR" dirty="0">
                <a:sym typeface="Wingdings" panose="05000000000000000000" pitchFamily="2" charset="2"/>
              </a:rPr>
              <a:t> </a:t>
            </a:r>
            <a:r>
              <a:rPr lang="fr-FR" dirty="0" err="1">
                <a:sym typeface="Wingdings" panose="05000000000000000000" pitchFamily="2" charset="2"/>
              </a:rPr>
              <a:t>disymetric</a:t>
            </a:r>
            <a:r>
              <a:rPr lang="fr-FR" dirty="0">
                <a:sym typeface="Wingdings" panose="05000000000000000000" pitchFamily="2" charset="2"/>
              </a:rPr>
              <a:t> </a:t>
            </a:r>
            <a:r>
              <a:rPr lang="fr-FR" dirty="0" smtClean="0">
                <a:sym typeface="Wingdings" panose="05000000000000000000" pitchFamily="2" charset="2"/>
              </a:rPr>
              <a:t>architectures (</a:t>
            </a:r>
            <a:r>
              <a:rPr lang="fr-FR" dirty="0" err="1" smtClean="0">
                <a:sym typeface="Wingdings" panose="05000000000000000000" pitchFamily="2" charset="2"/>
              </a:rPr>
              <a:t>both</a:t>
            </a:r>
            <a:r>
              <a:rPr lang="fr-FR" dirty="0" smtClean="0">
                <a:sym typeface="Wingdings" panose="05000000000000000000" pitchFamily="2" charset="2"/>
              </a:rPr>
              <a:t> </a:t>
            </a:r>
            <a:r>
              <a:rPr lang="fr-FR" dirty="0" err="1" smtClean="0">
                <a:sym typeface="Wingdings" panose="05000000000000000000" pitchFamily="2" charset="2"/>
              </a:rPr>
              <a:t>functional</a:t>
            </a:r>
            <a:r>
              <a:rPr lang="fr-FR" dirty="0" smtClean="0">
                <a:sym typeface="Wingdings" panose="05000000000000000000" pitchFamily="2" charset="2"/>
              </a:rPr>
              <a:t> and structural)  </a:t>
            </a:r>
            <a:r>
              <a:rPr lang="fr-FR" dirty="0" err="1" smtClean="0">
                <a:sym typeface="Wingdings" panose="05000000000000000000" pitchFamily="2" charset="2"/>
              </a:rPr>
              <a:t>needs</a:t>
            </a:r>
            <a:r>
              <a:rPr lang="fr-FR" dirty="0" smtClean="0">
                <a:sym typeface="Wingdings" panose="05000000000000000000" pitchFamily="2" charset="2"/>
              </a:rPr>
              <a:t> for comparable performances!</a:t>
            </a:r>
          </a:p>
          <a:p>
            <a:pPr lvl="1"/>
            <a:r>
              <a:rPr lang="fr-FR" dirty="0" err="1" smtClean="0">
                <a:sym typeface="Wingdings" panose="05000000000000000000" pitchFamily="2" charset="2"/>
              </a:rPr>
              <a:t>Opportunities</a:t>
            </a:r>
            <a:r>
              <a:rPr lang="fr-FR" dirty="0" smtClean="0">
                <a:sym typeface="Wingdings" panose="05000000000000000000" pitchFamily="2" charset="2"/>
              </a:rPr>
              <a:t> for </a:t>
            </a:r>
            <a:r>
              <a:rPr lang="fr-FR" dirty="0" err="1" smtClean="0">
                <a:sym typeface="Wingdings" panose="05000000000000000000" pitchFamily="2" charset="2"/>
              </a:rPr>
              <a:t>failure</a:t>
            </a:r>
            <a:r>
              <a:rPr lang="fr-FR" dirty="0" smtClean="0">
                <a:sym typeface="Wingdings" panose="05000000000000000000" pitchFamily="2" charset="2"/>
              </a:rPr>
              <a:t> </a:t>
            </a:r>
            <a:r>
              <a:rPr lang="fr-FR" dirty="0" err="1" smtClean="0">
                <a:sym typeface="Wingdings" panose="05000000000000000000" pitchFamily="2" charset="2"/>
              </a:rPr>
              <a:t>diagnosis</a:t>
            </a:r>
            <a:r>
              <a:rPr lang="fr-FR" dirty="0" smtClean="0">
                <a:sym typeface="Wingdings" panose="05000000000000000000" pitchFamily="2" charset="2"/>
              </a:rPr>
              <a:t> and </a:t>
            </a:r>
            <a:r>
              <a:rPr lang="fr-FR" dirty="0" err="1" smtClean="0">
                <a:sym typeface="Wingdings" panose="05000000000000000000" pitchFamily="2" charset="2"/>
              </a:rPr>
              <a:t>prognostic</a:t>
            </a:r>
            <a:endParaRPr lang="fr-FR" dirty="0"/>
          </a:p>
          <a:p>
            <a:endParaRPr lang="fr-FR" dirty="0"/>
          </a:p>
          <a:p>
            <a:r>
              <a:rPr lang="fr-FR" dirty="0" err="1"/>
              <a:t>Which</a:t>
            </a:r>
            <a:r>
              <a:rPr lang="fr-FR" dirty="0"/>
              <a:t> hardware </a:t>
            </a:r>
            <a:r>
              <a:rPr lang="fr-FR" dirty="0" err="1"/>
              <a:t>shall</a:t>
            </a:r>
            <a:r>
              <a:rPr lang="fr-FR" dirty="0"/>
              <a:t> </a:t>
            </a:r>
            <a:r>
              <a:rPr lang="fr-FR" dirty="0" err="1"/>
              <a:t>be</a:t>
            </a:r>
            <a:r>
              <a:rPr lang="fr-FR" dirty="0"/>
              <a:t> </a:t>
            </a:r>
            <a:r>
              <a:rPr lang="fr-FR" dirty="0" err="1"/>
              <a:t>used</a:t>
            </a:r>
            <a:r>
              <a:rPr lang="fr-FR" dirty="0"/>
              <a:t>?</a:t>
            </a:r>
          </a:p>
          <a:p>
            <a:pPr lvl="1"/>
            <a:r>
              <a:rPr lang="fr-FR" dirty="0"/>
              <a:t>FPGA </a:t>
            </a:r>
            <a:r>
              <a:rPr lang="fr-FR" dirty="0" err="1"/>
              <a:t>is</a:t>
            </a:r>
            <a:r>
              <a:rPr lang="fr-FR" dirty="0"/>
              <a:t> more </a:t>
            </a:r>
            <a:r>
              <a:rPr lang="fr-FR" dirty="0" err="1"/>
              <a:t>adequate</a:t>
            </a:r>
            <a:r>
              <a:rPr lang="fr-FR" dirty="0"/>
              <a:t> to certification </a:t>
            </a:r>
            <a:r>
              <a:rPr lang="fr-FR" dirty="0" err="1"/>
              <a:t>processes</a:t>
            </a:r>
            <a:r>
              <a:rPr lang="fr-FR" dirty="0"/>
              <a:t>, </a:t>
            </a:r>
          </a:p>
          <a:p>
            <a:pPr lvl="1"/>
            <a:r>
              <a:rPr lang="fr-FR" dirty="0"/>
              <a:t>For CPU/GPU, how to </a:t>
            </a:r>
            <a:r>
              <a:rPr lang="fr-FR" dirty="0" err="1"/>
              <a:t>address</a:t>
            </a:r>
            <a:r>
              <a:rPr lang="fr-FR" dirty="0"/>
              <a:t> OS issues </a:t>
            </a:r>
            <a:r>
              <a:rPr lang="fr-FR" dirty="0" err="1"/>
              <a:t>related</a:t>
            </a:r>
            <a:r>
              <a:rPr lang="fr-FR" dirty="0"/>
              <a:t> to support of planning </a:t>
            </a:r>
            <a:r>
              <a:rPr lang="fr-FR" dirty="0" err="1"/>
              <a:t>functionalities</a:t>
            </a:r>
            <a:endParaRPr lang="fr-FR" dirty="0"/>
          </a:p>
          <a:p>
            <a:endParaRPr lang="fr-FR" dirty="0"/>
          </a:p>
        </p:txBody>
      </p:sp>
      <p:sp>
        <p:nvSpPr>
          <p:cNvPr id="4" name="Espace réservé du numéro de diapositive 5"/>
          <p:cNvSpPr>
            <a:spLocks noGrp="1"/>
          </p:cNvSpPr>
          <p:nvPr>
            <p:ph type="sldNum" sz="quarter" idx="12"/>
          </p:nvPr>
        </p:nvSpPr>
        <p:spPr>
          <a:xfrm>
            <a:off x="250825" y="4624389"/>
            <a:ext cx="235174" cy="324000"/>
          </a:xfrm>
        </p:spPr>
        <p:txBody>
          <a:bodyPr/>
          <a:lstStyle/>
          <a:p>
            <a:r>
              <a:rPr lang="en-GB" dirty="0" smtClean="0"/>
              <a:t>8</a:t>
            </a:r>
            <a:endParaRPr lang="en-GB" dirty="0"/>
          </a:p>
        </p:txBody>
      </p:sp>
    </p:spTree>
    <p:extLst>
      <p:ext uri="{BB962C8B-B14F-4D97-AF65-F5344CB8AC3E}">
        <p14:creationId xmlns:p14="http://schemas.microsoft.com/office/powerpoint/2010/main" val="831726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AFRAN_ELECTRONICS_DEFENSE">
  <a:themeElements>
    <a:clrScheme name="Safran_PPT">
      <a:dk1>
        <a:srgbClr val="000000"/>
      </a:dk1>
      <a:lt1>
        <a:sysClr val="window" lastClr="FFFFFF"/>
      </a:lt1>
      <a:dk2>
        <a:srgbClr val="00839B"/>
      </a:dk2>
      <a:lt2>
        <a:srgbClr val="4EC1E0"/>
      </a:lt2>
      <a:accent1>
        <a:srgbClr val="014491"/>
      </a:accent1>
      <a:accent2>
        <a:srgbClr val="525668"/>
      </a:accent2>
      <a:accent3>
        <a:srgbClr val="7E9BC0"/>
      </a:accent3>
      <a:accent4>
        <a:srgbClr val="FF5000"/>
      </a:accent4>
      <a:accent5>
        <a:srgbClr val="42683C"/>
      </a:accent5>
      <a:accent6>
        <a:srgbClr val="00C18B"/>
      </a:accent6>
      <a:hlink>
        <a:srgbClr val="2E2825"/>
      </a:hlink>
      <a:folHlink>
        <a:srgbClr val="2E2825"/>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FRAN_Orange">
  <a:themeElements>
    <a:clrScheme name="Safran_PPT">
      <a:dk1>
        <a:srgbClr val="000000"/>
      </a:dk1>
      <a:lt1>
        <a:sysClr val="window" lastClr="FFFFFF"/>
      </a:lt1>
      <a:dk2>
        <a:srgbClr val="00839B"/>
      </a:dk2>
      <a:lt2>
        <a:srgbClr val="4EC1E0"/>
      </a:lt2>
      <a:accent1>
        <a:srgbClr val="014491"/>
      </a:accent1>
      <a:accent2>
        <a:srgbClr val="525668"/>
      </a:accent2>
      <a:accent3>
        <a:srgbClr val="7E9BC0"/>
      </a:accent3>
      <a:accent4>
        <a:srgbClr val="FF5000"/>
      </a:accent4>
      <a:accent5>
        <a:srgbClr val="42683C"/>
      </a:accent5>
      <a:accent6>
        <a:srgbClr val="00C18B"/>
      </a:accent6>
      <a:hlink>
        <a:srgbClr val="2E2825"/>
      </a:hlink>
      <a:folHlink>
        <a:srgbClr val="2E2825"/>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AFRAN_Vert_foncé">
  <a:themeElements>
    <a:clrScheme name="Safran_PPT">
      <a:dk1>
        <a:srgbClr val="000000"/>
      </a:dk1>
      <a:lt1>
        <a:sysClr val="window" lastClr="FFFFFF"/>
      </a:lt1>
      <a:dk2>
        <a:srgbClr val="00839B"/>
      </a:dk2>
      <a:lt2>
        <a:srgbClr val="4EC1E0"/>
      </a:lt2>
      <a:accent1>
        <a:srgbClr val="014491"/>
      </a:accent1>
      <a:accent2>
        <a:srgbClr val="525668"/>
      </a:accent2>
      <a:accent3>
        <a:srgbClr val="7E9BC0"/>
      </a:accent3>
      <a:accent4>
        <a:srgbClr val="FF5000"/>
      </a:accent4>
      <a:accent5>
        <a:srgbClr val="42683C"/>
      </a:accent5>
      <a:accent6>
        <a:srgbClr val="00C18B"/>
      </a:accent6>
      <a:hlink>
        <a:srgbClr val="2E2825"/>
      </a:hlink>
      <a:folHlink>
        <a:srgbClr val="2E2825"/>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AFRAN_Vert">
  <a:themeElements>
    <a:clrScheme name="Safran_PPT">
      <a:dk1>
        <a:srgbClr val="000000"/>
      </a:dk1>
      <a:lt1>
        <a:sysClr val="window" lastClr="FFFFFF"/>
      </a:lt1>
      <a:dk2>
        <a:srgbClr val="00839B"/>
      </a:dk2>
      <a:lt2>
        <a:srgbClr val="4EC1E0"/>
      </a:lt2>
      <a:accent1>
        <a:srgbClr val="014491"/>
      </a:accent1>
      <a:accent2>
        <a:srgbClr val="525668"/>
      </a:accent2>
      <a:accent3>
        <a:srgbClr val="7E9BC0"/>
      </a:accent3>
      <a:accent4>
        <a:srgbClr val="FF5000"/>
      </a:accent4>
      <a:accent5>
        <a:srgbClr val="42683C"/>
      </a:accent5>
      <a:accent6>
        <a:srgbClr val="00C18B"/>
      </a:accent6>
      <a:hlink>
        <a:srgbClr val="2E2825"/>
      </a:hlink>
      <a:folHlink>
        <a:srgbClr val="2E2825"/>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afran_PPT">
    <a:dk1>
      <a:srgbClr val="000000"/>
    </a:dk1>
    <a:lt1>
      <a:sysClr val="window" lastClr="FFFFFF"/>
    </a:lt1>
    <a:dk2>
      <a:srgbClr val="00839B"/>
    </a:dk2>
    <a:lt2>
      <a:srgbClr val="4EC1E0"/>
    </a:lt2>
    <a:accent1>
      <a:srgbClr val="014491"/>
    </a:accent1>
    <a:accent2>
      <a:srgbClr val="525668"/>
    </a:accent2>
    <a:accent3>
      <a:srgbClr val="7E9BC0"/>
    </a:accent3>
    <a:accent4>
      <a:srgbClr val="FF5000"/>
    </a:accent4>
    <a:accent5>
      <a:srgbClr val="42683C"/>
    </a:accent5>
    <a:accent6>
      <a:srgbClr val="00C18B"/>
    </a:accent6>
    <a:hlink>
      <a:srgbClr val="2E2825"/>
    </a:hlink>
    <a:folHlink>
      <a:srgbClr val="2E282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&lt;img alt="" src="/com/Sagem/PracticalInfo/DocumentModels/PublishingImages/ppt_fr.jpg" style="BORDER&amp;#58;0px solid;" /&gt;</PublishingRollupImage>
    <j0d00d49c94f4a41889fe0a90686fcf3 xmlns="594212a7-a8eb-497d-bd6b-0e3a174923ee">
      <Terms xmlns="http://schemas.microsoft.com/office/infopath/2007/PartnerControls">
        <TermInfo xmlns="http://schemas.microsoft.com/office/infopath/2007/PartnerControls">
          <TermName xmlns="http://schemas.microsoft.com/office/infopath/2007/PartnerControls">Modèle de PowerPoint</TermName>
          <TermId xmlns="http://schemas.microsoft.com/office/infopath/2007/PartnerControls">80c833d3-038d-45cb-b65f-a8d2234b6314</TermId>
        </TermInfo>
      </Terms>
    </j0d00d49c94f4a41889fe0a90686fcf3>
    <SharePoint_Group_Language xmlns="594212a7-a8eb-497d-bd6b-0e3a174923ee">0</SharePoint_Group_Language>
    <fd69f967cfe64500a3ea9d72cb3281b0 xmlns="594212a7-a8eb-497d-bd6b-0e3a174923ee">
      <Terms xmlns="http://schemas.microsoft.com/office/infopath/2007/PartnerControls"/>
    </fd69f967cfe64500a3ea9d72cb3281b0>
    <TaxCatchAllLabel xmlns="594212a7-a8eb-497d-bd6b-0e3a174923ee"/>
    <SAF_RollupImageUrl xmlns="594212a7-a8eb-497d-bd6b-0e3a174923ee">/com/Sagem/PracticalInfo/DocumentModels/PublishingImages/ppt_fr.jpg</SAF_RollupImageUrl>
    <m7fd08401b3947dfa98de00fecb0dae1 xmlns="594212a7-a8eb-497d-bd6b-0e3a174923ee">
      <Terms xmlns="http://schemas.microsoft.com/office/infopath/2007/PartnerControls"/>
    </m7fd08401b3947dfa98de00fecb0dae1>
    <bf182a5ee3d048a18e411565aa2e2f45 xmlns="594212a7-a8eb-497d-bd6b-0e3a174923ee">
      <Terms xmlns="http://schemas.microsoft.com/office/infopath/2007/PartnerControls"/>
    </bf182a5ee3d048a18e411565aa2e2f45>
    <e52db41c680243efb0b30a61ab228ec7 xmlns="594212a7-a8eb-497d-bd6b-0e3a174923ee">
      <Terms xmlns="http://schemas.microsoft.com/office/infopath/2007/PartnerControls"/>
    </e52db41c680243efb0b30a61ab228ec7>
    <hbb7c253cca74a7eb37893d2c784478e xmlns="594212a7-a8eb-497d-bd6b-0e3a174923ee">
      <Terms xmlns="http://schemas.microsoft.com/office/infopath/2007/PartnerControls">
        <TermInfo xmlns="http://schemas.microsoft.com/office/infopath/2007/PartnerControls">
          <TermName xmlns="http://schemas.microsoft.com/office/infopath/2007/PartnerControls">Société de rang 1</TermName>
          <TermId xmlns="http://schemas.microsoft.com/office/infopath/2007/PartnerControls">153bb90e-11c3-427f-ad6a-31f0311df60b</TermId>
        </TermInfo>
      </Terms>
    </hbb7c253cca74a7eb37893d2c784478e>
    <ad37d51a25df4e05a3b157053c5270a3 xmlns="594212a7-a8eb-497d-bd6b-0e3a174923ee">
      <Terms xmlns="http://schemas.microsoft.com/office/infopath/2007/PartnerControls"/>
    </ad37d51a25df4e05a3b157053c5270a3>
    <TaxCatchAll xmlns="594212a7-a8eb-497d-bd6b-0e3a174923ee">
      <Value>66</Value>
      <Value>3</Value>
      <Value>2</Value>
    </TaxCatchAll>
    <e2fa6dee792b43efac6bb28cb4245109 xmlns="594212a7-a8eb-497d-bd6b-0e3a174923ee">
      <Terms xmlns="http://schemas.microsoft.com/office/infopath/2007/PartnerControls">
        <TermInfo xmlns="http://schemas.microsoft.com/office/infopath/2007/PartnerControls">
          <TermName xmlns="http://schemas.microsoft.com/office/infopath/2007/PartnerControls">Safran Electronics and Defense</TermName>
          <TermId xmlns="http://schemas.microsoft.com/office/infopath/2007/PartnerControls">09be7f39-4113-4616-9cb0-773043a7aa11</TermId>
        </TermInfo>
      </Terms>
    </e2fa6dee792b43efac6bb28cb4245109>
    <l0cedefb36e74dc2b968aa0e806ff5e3 xmlns="594212a7-a8eb-497d-bd6b-0e3a174923ee">
      <Terms xmlns="http://schemas.microsoft.com/office/infopath/2007/PartnerControls"/>
    </l0cedefb36e74dc2b968aa0e806ff5e3>
    <TaxKeywordTaxHTField xmlns="594212a7-a8eb-497d-bd6b-0e3a174923ee">
      <Terms xmlns="http://schemas.microsoft.com/office/infopath/2007/PartnerControls"/>
    </TaxKeywordTaxHTField>
    <a825e358ec1643889847765ed6ff8a73 xmlns="594212a7-a8eb-497d-bd6b-0e3a174923ee">
      <Terms xmlns="http://schemas.microsoft.com/office/infopath/2007/PartnerControls"/>
    </a825e358ec1643889847765ed6ff8a73>
    <Audience xmlns="http://schemas.microsoft.com/sharepoint/v3">b1fcddf0-eb02-40cf-999e-f891355df569;;;;</Audience>
    <SAF_DateDeMiseAJour xmlns="594212a7-a8eb-497d-bd6b-0e3a174923ee">2016-05-18T22:00:00+00:00</SAF_DateDeMiseAJour>
    <SAF_Descriptif xmlns="594212a7-a8eb-497d-bd6b-0e3a174923ee">Modèle de présentation Powerpoint</SAF_Descriptif>
    <caf53a6a65da4c24b32d62b4b62720b3 xmlns="594212a7-a8eb-497d-bd6b-0e3a174923ee">
      <Terms xmlns="http://schemas.microsoft.com/office/infopath/2007/PartnerControls"/>
    </caf53a6a65da4c24b32d62b4b62720b3>
    <SAF_Auteur xmlns="594212a7-a8eb-497d-bd6b-0e3a174923ee" xsi:nil="true"/>
    <SharePoint_Item_Language xmlns="594212a7-a8eb-497d-bd6b-0e3a174923ee">ALL</SharePoint_Item_Languag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45132351-61c7-4947-8fdd-28b295696121" ContentTypeId="0x010100D21E0D47AF3242459E2F63E44FCC089100777D7FF5B336497A8022BDD96D52F206" PreviousValue="false"/>
</file>

<file path=customXml/item4.xml><?xml version="1.0" encoding="utf-8"?>
<ct:contentTypeSchema xmlns:ct="http://schemas.microsoft.com/office/2006/metadata/contentType" xmlns:ma="http://schemas.microsoft.com/office/2006/metadata/properties/metaAttributes" ct:_="" ma:_="" ma:contentTypeName="Insite document" ma:contentTypeID="0x010100D21E0D47AF3242459E2F63E44FCC089100777D7FF5B336497A8022BDD96D52F2060073A9C0FD6552724BA132B83B91CE397D" ma:contentTypeVersion="22" ma:contentTypeDescription="Create Insite document" ma:contentTypeScope="" ma:versionID="b303779449ef6ed7a336347a4b7158ba">
  <xsd:schema xmlns:xsd="http://www.w3.org/2001/XMLSchema" xmlns:xs="http://www.w3.org/2001/XMLSchema" xmlns:p="http://schemas.microsoft.com/office/2006/metadata/properties" xmlns:ns1="http://schemas.microsoft.com/sharepoint/v3" xmlns:ns2="594212a7-a8eb-497d-bd6b-0e3a174923ee" targetNamespace="http://schemas.microsoft.com/office/2006/metadata/properties" ma:root="true" ma:fieldsID="400080546e14f9f68da4df08c0fd31f3" ns1:_="" ns2:_="">
    <xsd:import namespace="http://schemas.microsoft.com/sharepoint/v3"/>
    <xsd:import namespace="594212a7-a8eb-497d-bd6b-0e3a174923ee"/>
    <xsd:element name="properties">
      <xsd:complexType>
        <xsd:sequence>
          <xsd:element name="documentManagement">
            <xsd:complexType>
              <xsd:all>
                <xsd:element ref="ns1:Audience"/>
                <xsd:element ref="ns1:PublishingRollupImage" minOccurs="0"/>
                <xsd:element ref="ns2:TaxCatchAll" minOccurs="0"/>
                <xsd:element ref="ns2:TaxCatchAllLabel" minOccurs="0"/>
                <xsd:element ref="ns2:hbb7c253cca74a7eb37893d2c784478e" minOccurs="0"/>
                <xsd:element ref="ns2:e2fa6dee792b43efac6bb28cb4245109" minOccurs="0"/>
                <xsd:element ref="ns2:m7fd08401b3947dfa98de00fecb0dae1" minOccurs="0"/>
                <xsd:element ref="ns2:l0cedefb36e74dc2b968aa0e806ff5e3" minOccurs="0"/>
                <xsd:element ref="ns2:e52db41c680243efb0b30a61ab228ec7" minOccurs="0"/>
                <xsd:element ref="ns2:bf182a5ee3d048a18e411565aa2e2f45" minOccurs="0"/>
                <xsd:element ref="ns2:ad37d51a25df4e05a3b157053c5270a3" minOccurs="0"/>
                <xsd:element ref="ns2:fd69f967cfe64500a3ea9d72cb3281b0" minOccurs="0"/>
                <xsd:element ref="ns2:a825e358ec1643889847765ed6ff8a73" minOccurs="0"/>
                <xsd:element ref="ns2:caf53a6a65da4c24b32d62b4b62720b3" minOccurs="0"/>
                <xsd:element ref="ns2:j0d00d49c94f4a41889fe0a90686fcf3" minOccurs="0"/>
                <xsd:element ref="ns2:SAF_Descriptif"/>
                <xsd:element ref="ns2:SAF_DateDeMiseAJour"/>
                <xsd:element ref="ns2:SAF_Auteur" minOccurs="0"/>
                <xsd:element ref="ns2:SharePoint_Item_Language"/>
                <xsd:element ref="ns2:SharePoint_Group_Language" minOccurs="0"/>
                <xsd:element ref="ns2:SAF_RollupImageUrl"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8" ma:displayName="Audiences ciblées" ma:description="La colonne de site Audiences ciblées est créée par la fonctionnalité de publication. Elle permet de spécifier les audiences auxquelles cette page est destinée." ma:internalName="Audience" ma:readOnly="false">
      <xsd:simpleType>
        <xsd:restriction base="dms:Unknown"/>
      </xsd:simpleType>
    </xsd:element>
    <xsd:element name="PublishingRollupImage" ma:index="9" nillable="true" ma:displayName="Rollup image" ma:description="La colonne de site Image Report est créée par la fonctionnalité de publication. Elle est utilisée sur le type de contenu Page comme image pour la page affichée dans les reports de contenu tels que le composant WebPart Contenu par recherche." ma:internalName="PublishingRollup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4212a7-a8eb-497d-bd6b-0e3a174923ee"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9065baee-787a-4b2c-9a5f-8c0ff377cc98}" ma:internalName="TaxCatchAll" ma:readOnly="false" ma:showField="CatchAllData" ma:web="b94a37a2-e238-44ac-b4eb-e030a9b276fc">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9065baee-787a-4b2c-9a5f-8c0ff377cc98}" ma:internalName="TaxCatchAllLabel" ma:readOnly="false" ma:showField="CatchAllDataLabel" ma:web="b94a37a2-e238-44ac-b4eb-e030a9b276fc">
      <xsd:complexType>
        <xsd:complexContent>
          <xsd:extension base="dms:MultiChoiceLookup">
            <xsd:sequence>
              <xsd:element name="Value" type="dms:Lookup" maxOccurs="unbounded" minOccurs="0" nillable="true"/>
            </xsd:sequence>
          </xsd:extension>
        </xsd:complexContent>
      </xsd:complexType>
    </xsd:element>
    <xsd:element name="hbb7c253cca74a7eb37893d2c784478e" ma:index="12" ma:taxonomy="true" ma:internalName="hbb7c253cca74a7eb37893d2c784478e" ma:taxonomyFieldName="SAF_Perimetre" ma:displayName="Périmètre" ma:readOnly="false" ma:fieldId="{1bb7c253-cca7-4a7e-b378-93d2c784478e}" ma:sspId="45132351-61c7-4947-8fdd-28b295696121" ma:termSetId="1b45f720-bd19-43cd-a0f9-8331ec2f35d1" ma:anchorId="00000000-0000-0000-0000-000000000000" ma:open="false" ma:isKeyword="false">
      <xsd:complexType>
        <xsd:sequence>
          <xsd:element ref="pc:Terms" minOccurs="0" maxOccurs="1"/>
        </xsd:sequence>
      </xsd:complexType>
    </xsd:element>
    <xsd:element name="e2fa6dee792b43efac6bb28cb4245109" ma:index="14" ma:taxonomy="true" ma:internalName="e2fa6dee792b43efac6bb28cb4245109" ma:taxonomyFieldName="SAF_Company" ma:displayName="Société de rang 1" ma:readOnly="false" ma:fieldId="{e2fa6dee-792b-43ef-ac6b-b28cb4245109}" ma:sspId="45132351-61c7-4947-8fdd-28b295696121" ma:termSetId="2dac507a-73d1-4662-b862-22cce81597d9" ma:anchorId="00000000-0000-0000-0000-000000000000" ma:open="false" ma:isKeyword="false">
      <xsd:complexType>
        <xsd:sequence>
          <xsd:element ref="pc:Terms" minOccurs="0" maxOccurs="1"/>
        </xsd:sequence>
      </xsd:complexType>
    </xsd:element>
    <xsd:element name="m7fd08401b3947dfa98de00fecb0dae1" ma:index="16" nillable="true" ma:taxonomy="true" ma:internalName="m7fd08401b3947dfa98de00fecb0dae1" ma:taxonomyFieldName="SAF_SubSidiaryLevel1" ma:displayName="Filiale de niveau 1" ma:readOnly="false" ma:fieldId="{67fd0840-1b39-47df-a98d-e00fecb0dae1}" ma:sspId="45132351-61c7-4947-8fdd-28b295696121" ma:termSetId="b2de5a41-99c4-4b96-b173-1181d39d55cd" ma:anchorId="00000000-0000-0000-0000-000000000000" ma:open="false" ma:isKeyword="false">
      <xsd:complexType>
        <xsd:sequence>
          <xsd:element ref="pc:Terms" minOccurs="0" maxOccurs="1"/>
        </xsd:sequence>
      </xsd:complexType>
    </xsd:element>
    <xsd:element name="l0cedefb36e74dc2b968aa0e806ff5e3" ma:index="18" nillable="true" ma:taxonomy="true" ma:internalName="l0cedefb36e74dc2b968aa0e806ff5e3" ma:taxonomyFieldName="SAF_SubSidiaryLevel2" ma:displayName="Filiale de niveau 2" ma:readOnly="false" ma:fieldId="{50cedefb-36e7-4dc2-b968-aa0e806ff5e3}" ma:sspId="45132351-61c7-4947-8fdd-28b295696121" ma:termSetId="efd3a833-e321-4f7c-82ad-4506f059fe79" ma:anchorId="00000000-0000-0000-0000-000000000000" ma:open="false" ma:isKeyword="false">
      <xsd:complexType>
        <xsd:sequence>
          <xsd:element ref="pc:Terms" minOccurs="0" maxOccurs="1"/>
        </xsd:sequence>
      </xsd:complexType>
    </xsd:element>
    <xsd:element name="e52db41c680243efb0b30a61ab228ec7" ma:index="20" nillable="true" ma:taxonomy="true" ma:internalName="e52db41c680243efb0b30a61ab228ec7" ma:taxonomyFieldName="SAF_Site" ma:displayName="Etablissement " ma:readOnly="false" ma:fieldId="{e52db41c-6802-43ef-b0b3-0a61ab228ec7}" ma:sspId="45132351-61c7-4947-8fdd-28b295696121" ma:termSetId="1e2c52bd-2ad3-4b44-b39c-0928818a65bc" ma:anchorId="00000000-0000-0000-0000-000000000000" ma:open="false" ma:isKeyword="false">
      <xsd:complexType>
        <xsd:sequence>
          <xsd:element ref="pc:Terms" minOccurs="0" maxOccurs="1"/>
        </xsd:sequence>
      </xsd:complexType>
    </xsd:element>
    <xsd:element name="bf182a5ee3d048a18e411565aa2e2f45" ma:index="22" nillable="true" ma:taxonomy="true" ma:internalName="bf182a5ee3d048a18e411565aa2e2f45" ma:taxonomyFieldName="SAF_Location" ma:displayName="Site" ma:readOnly="false" ma:fieldId="{bf182a5e-e3d0-48a1-8e41-1565aa2e2f45}" ma:sspId="45132351-61c7-4947-8fdd-28b295696121" ma:termSetId="95b63218-de97-4165-820e-29e8a1311d57" ma:anchorId="00000000-0000-0000-0000-000000000000" ma:open="false" ma:isKeyword="false">
      <xsd:complexType>
        <xsd:sequence>
          <xsd:element ref="pc:Terms" minOccurs="0" maxOccurs="1"/>
        </xsd:sequence>
      </xsd:complexType>
    </xsd:element>
    <xsd:element name="ad37d51a25df4e05a3b157053c5270a3" ma:index="24" nillable="true" ma:taxonomy="true" ma:internalName="ad37d51a25df4e05a3b157053c5270a3" ma:taxonomyFieldName="SAF_CrossOverFunctions" ma:displayName="Fonctions transverses" ma:default="" ma:fieldId="{ad37d51a-25df-4e05-a3b1-57053c5270a3}" ma:taxonomyMulti="true" ma:sspId="45132351-61c7-4947-8fdd-28b295696121" ma:termSetId="3f763b69-121a-4a4d-aeac-562db83cf08c" ma:anchorId="00000000-0000-0000-0000-000000000000" ma:open="false" ma:isKeyword="false">
      <xsd:complexType>
        <xsd:sequence>
          <xsd:element ref="pc:Terms" minOccurs="0" maxOccurs="1"/>
        </xsd:sequence>
      </xsd:complexType>
    </xsd:element>
    <xsd:element name="fd69f967cfe64500a3ea9d72cb3281b0" ma:index="26" nillable="true" ma:taxonomy="true" ma:internalName="fd69f967cfe64500a3ea9d72cb3281b0" ma:taxonomyFieldName="SAF_Country" ma:displayName="Pays" ma:readOnly="false" ma:fieldId="{fd69f967-cfe6-4500-a3ea-9d72cb3281b0}" ma:sspId="45132351-61c7-4947-8fdd-28b295696121" ma:termSetId="f32f2a60-e9a7-4bda-8f61-46c43dbb3cad" ma:anchorId="00000000-0000-0000-0000-000000000000" ma:open="false" ma:isKeyword="false">
      <xsd:complexType>
        <xsd:sequence>
          <xsd:element ref="pc:Terms" minOccurs="0" maxOccurs="1"/>
        </xsd:sequence>
      </xsd:complexType>
    </xsd:element>
    <xsd:element name="a825e358ec1643889847765ed6ff8a73" ma:index="28" nillable="true" ma:taxonomy="true" ma:internalName="a825e358ec1643889847765ed6ff8a73" ma:taxonomyFieldName="SAF_BusinessUnit" ma:displayName="Direction" ma:readOnly="false" ma:fieldId="{a825e358-ec16-4388-9847-765ed6ff8a73}" ma:sspId="45132351-61c7-4947-8fdd-28b295696121" ma:termSetId="d540ff52-a7c7-403e-9d67-608dad319c48" ma:anchorId="00000000-0000-0000-0000-000000000000" ma:open="false" ma:isKeyword="false">
      <xsd:complexType>
        <xsd:sequence>
          <xsd:element ref="pc:Terms" minOccurs="0" maxOccurs="1"/>
        </xsd:sequence>
      </xsd:complexType>
    </xsd:element>
    <xsd:element name="caf53a6a65da4c24b32d62b4b62720b3" ma:index="30" nillable="true" ma:taxonomy="true" ma:internalName="caf53a6a65da4c24b32d62b4b62720b3" ma:taxonomyFieldName="SAF_Division" ma:displayName="Division et BU" ma:readOnly="false" ma:fieldId="{caf53a6a-65da-4c24-b32d-62b4b62720b3}" ma:sspId="45132351-61c7-4947-8fdd-28b295696121" ma:termSetId="5f50dbbd-fc38-49a7-84c2-cba8d57801dd" ma:anchorId="00000000-0000-0000-0000-000000000000" ma:open="false" ma:isKeyword="false">
      <xsd:complexType>
        <xsd:sequence>
          <xsd:element ref="pc:Terms" minOccurs="0" maxOccurs="1"/>
        </xsd:sequence>
      </xsd:complexType>
    </xsd:element>
    <xsd:element name="j0d00d49c94f4a41889fe0a90686fcf3" ma:index="32" ma:taxonomy="true" ma:internalName="j0d00d49c94f4a41889fe0a90686fcf3" ma:taxonomyFieldName="SAF_DocumentsType" ma:displayName="Type de document" ma:readOnly="false" ma:fieldId="{30d00d49-c94f-4a41-889f-e0a90686fcf3}" ma:sspId="45132351-61c7-4947-8fdd-28b295696121" ma:termSetId="50b2ac5f-3148-4a42-b234-fc348f9b3c89" ma:anchorId="00000000-0000-0000-0000-000000000000" ma:open="false" ma:isKeyword="false">
      <xsd:complexType>
        <xsd:sequence>
          <xsd:element ref="pc:Terms" minOccurs="0" maxOccurs="1"/>
        </xsd:sequence>
      </xsd:complexType>
    </xsd:element>
    <xsd:element name="SAF_Descriptif" ma:index="34" ma:displayName="Descriptif" ma:internalName="SAF_Descriptif" ma:readOnly="false">
      <xsd:simpleType>
        <xsd:restriction base="dms:Text">
          <xsd:maxLength value="200"/>
        </xsd:restriction>
      </xsd:simpleType>
    </xsd:element>
    <xsd:element name="SAF_DateDeMiseAJour" ma:index="35" ma:displayName="Date de mise à jour " ma:format="DateOnly" ma:internalName="SAF_DateDeMiseAJour" ma:readOnly="false">
      <xsd:simpleType>
        <xsd:restriction base="dms:DateTime"/>
      </xsd:simpleType>
    </xsd:element>
    <xsd:element name="SAF_Auteur" ma:index="36" nillable="true" ma:displayName="Auteur " ma:internalName="SAF_Auteur" ma:readOnly="false">
      <xsd:simpleType>
        <xsd:restriction base="dms:Note">
          <xsd:maxLength value="255"/>
        </xsd:restriction>
      </xsd:simpleType>
    </xsd:element>
    <xsd:element name="SharePoint_Item_Language" ma:index="37" ma:displayName="Language" ma:default="ALL" ma:format="Dropdown" ma:internalName="SharePoint_Item_Language">
      <xsd:simpleType>
        <xsd:restriction base="dms:Choice">
          <xsd:enumeration value="ALL"/>
          <xsd:enumeration value="EN"/>
          <xsd:enumeration value="FR"/>
        </xsd:restriction>
      </xsd:simpleType>
    </xsd:element>
    <xsd:element name="SharePoint_Group_Language" ma:index="38" nillable="true" ma:displayName="SharePoint_Group_Language" ma:default="0" ma:internalName="SharePoint_Group_Language">
      <xsd:simpleType>
        <xsd:restriction base="dms:Number"/>
      </xsd:simpleType>
    </xsd:element>
    <xsd:element name="SAF_RollupImageUrl" ma:index="39" nillable="true" ma:displayName="Rollup Image URL" ma:internalName="SAF_RollupImageUrl">
      <xsd:simpleType>
        <xsd:restriction base="dms:Text"/>
      </xsd:simpleType>
    </xsd:element>
    <xsd:element name="TaxKeywordTaxHTField" ma:index="40" nillable="true" ma:taxonomy="true" ma:internalName="TaxKeywordTaxHTField" ma:taxonomyFieldName="TaxKeyword" ma:displayName="Mots clés d’entreprise"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BB7B86-1A6B-4396-82CD-495CB7635E87}">
  <ds:schemaRefs>
    <ds:schemaRef ds:uri="http://schemas.microsoft.com/office/infopath/2007/PartnerControls"/>
    <ds:schemaRef ds:uri="http://purl.org/dc/elements/1.1/"/>
    <ds:schemaRef ds:uri="594212a7-a8eb-497d-bd6b-0e3a174923ee"/>
    <ds:schemaRef ds:uri="http://purl.org/dc/term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CDFC1E5D-7D92-42DE-BD9A-3052BDFC676F}">
  <ds:schemaRefs>
    <ds:schemaRef ds:uri="http://schemas.microsoft.com/sharepoint/v3/contenttype/forms"/>
  </ds:schemaRefs>
</ds:datastoreItem>
</file>

<file path=customXml/itemProps3.xml><?xml version="1.0" encoding="utf-8"?>
<ds:datastoreItem xmlns:ds="http://schemas.openxmlformats.org/officeDocument/2006/customXml" ds:itemID="{83A5CAF7-8EEF-4F62-8E18-26CC56AAAB6D}">
  <ds:schemaRefs>
    <ds:schemaRef ds:uri="Microsoft.SharePoint.Taxonomy.ContentTypeSync"/>
  </ds:schemaRefs>
</ds:datastoreItem>
</file>

<file path=customXml/itemProps4.xml><?xml version="1.0" encoding="utf-8"?>
<ds:datastoreItem xmlns:ds="http://schemas.openxmlformats.org/officeDocument/2006/customXml" ds:itemID="{C3958E81-5C52-449E-8BA3-FB99AA481C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94212a7-a8eb-497d-bd6b-0e3a174923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SAFRAN_ELECTRONICS_DEFENSE</Template>
  <TotalTime>798</TotalTime>
  <Words>560</Words>
  <Application>Microsoft Office PowerPoint</Application>
  <PresentationFormat>Affichage à l'écran (16:9)</PresentationFormat>
  <Paragraphs>166</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7</vt:i4>
      </vt:variant>
    </vt:vector>
  </HeadingPairs>
  <TitlesOfParts>
    <vt:vector size="15" baseType="lpstr">
      <vt:lpstr>Arial</vt:lpstr>
      <vt:lpstr>Arial Black</vt:lpstr>
      <vt:lpstr>Wingdings</vt:lpstr>
      <vt:lpstr>Wingdings 2</vt:lpstr>
      <vt:lpstr>SAFRAN_ELECTRONICS_DEFENSE</vt:lpstr>
      <vt:lpstr>SAFRAN_Orange</vt:lpstr>
      <vt:lpstr>SAFRAN_Vert_foncé</vt:lpstr>
      <vt:lpstr>SAFRAN_Vert</vt:lpstr>
      <vt:lpstr>Planning and Scheduling for On-Board Aerospace Applications:  from safety to resilience</vt:lpstr>
      <vt:lpstr>Autonomous System Context</vt:lpstr>
      <vt:lpstr>Classic Engineering: Finite State Automata</vt:lpstr>
      <vt:lpstr>Autonomous Control</vt:lpstr>
      <vt:lpstr>P&amp;S for Mobility and Mission</vt:lpstr>
      <vt:lpstr>Integration, Verification, Validation and Certification and AI Tensions</vt:lpstr>
      <vt:lpstr>Conclusion</vt:lpstr>
    </vt:vector>
  </TitlesOfParts>
  <Manager>SAFRAN</Manager>
  <Company>SAFRAN Sagem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plusieurs lignes de texte</dc:title>
  <dc:subject>SAFRAN</dc:subject>
  <dc:creator>ALLARD Geraud (SAFRAN ELECTRONICS &amp; DEFENSE)</dc:creator>
  <cp:lastModifiedBy>GUETTIER Christophe (SAFRAN ELECTRONICS &amp; DEFENSE)</cp:lastModifiedBy>
  <cp:revision>242</cp:revision>
  <dcterms:created xsi:type="dcterms:W3CDTF">2020-05-28T17:14:51Z</dcterms:created>
  <dcterms:modified xsi:type="dcterms:W3CDTF">2020-10-18T18:58:10Z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HiddenNeedApprove">
    <vt:bool>false</vt:bool>
  </property>
  <property fmtid="{D5CDD505-2E9C-101B-9397-08002B2CF9AE}" pid="4" name="SAF_CrossOverFunctions">
    <vt:lpwstr/>
  </property>
  <property fmtid="{D5CDD505-2E9C-101B-9397-08002B2CF9AE}" pid="5" name="SAF_DocumentsType">
    <vt:lpwstr>66;#Modèle de PowerPoint|80c833d3-038d-45cb-b65f-a8d2234b6314</vt:lpwstr>
  </property>
  <property fmtid="{D5CDD505-2E9C-101B-9397-08002B2CF9AE}" pid="6" name="SAF_SubSidiaryLevel2">
    <vt:lpwstr/>
  </property>
  <property fmtid="{D5CDD505-2E9C-101B-9397-08002B2CF9AE}" pid="7" name="_HiddenNeedWorkflow">
    <vt:bool>false</vt:bool>
  </property>
  <property fmtid="{D5CDD505-2E9C-101B-9397-08002B2CF9AE}" pid="8" name="SAF_Location">
    <vt:lpwstr/>
  </property>
  <property fmtid="{D5CDD505-2E9C-101B-9397-08002B2CF9AE}" pid="9" name="ContentTypeId">
    <vt:lpwstr>0x010100D21E0D47AF3242459E2F63E44FCC089100777D7FF5B336497A8022BDD96D52F2060073A9C0FD6552724BA132B83B91CE397D</vt:lpwstr>
  </property>
  <property fmtid="{D5CDD505-2E9C-101B-9397-08002B2CF9AE}" pid="10" name="SAF_BusinessUnit">
    <vt:lpwstr/>
  </property>
  <property fmtid="{D5CDD505-2E9C-101B-9397-08002B2CF9AE}" pid="11" name="SAF_Company">
    <vt:lpwstr>3;#Safran Electronics and Defense|09be7f39-4113-4616-9cb0-773043a7aa11</vt:lpwstr>
  </property>
  <property fmtid="{D5CDD505-2E9C-101B-9397-08002B2CF9AE}" pid="12" name="SAF_Division">
    <vt:lpwstr/>
  </property>
  <property fmtid="{D5CDD505-2E9C-101B-9397-08002B2CF9AE}" pid="13" name="SAF_SubSidiaryLevel1">
    <vt:lpwstr/>
  </property>
  <property fmtid="{D5CDD505-2E9C-101B-9397-08002B2CF9AE}" pid="14" name="SAF_Site">
    <vt:lpwstr/>
  </property>
  <property fmtid="{D5CDD505-2E9C-101B-9397-08002B2CF9AE}" pid="15" name="SAF_Perimetre">
    <vt:lpwstr>2;#Société de rang 1|153bb90e-11c3-427f-ad6a-31f0311df60b</vt:lpwstr>
  </property>
  <property fmtid="{D5CDD505-2E9C-101B-9397-08002B2CF9AE}" pid="16" name="SAF_Country">
    <vt:lpwstr/>
  </property>
</Properties>
</file>